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23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5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142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879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43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120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28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58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69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3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5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47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922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14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84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0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42561E-9E37-462F-9396-1BBB2BEC8975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12A30-B5A9-4FC4-920E-8B7E2C3953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83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Sme budúci lekári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97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Do ambulancie prišiel pacient, má 14 rokov</a:t>
            </a:r>
            <a:br>
              <a:rPr lang="sk-SK" b="1" dirty="0"/>
            </a:br>
            <a:r>
              <a:rPr lang="sk-SK" b="1" dirty="0"/>
              <a:t>Sťažuje sa na to, že má teplotu, kašle, bolí ho hlava, cíti sa veľmi slabý.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0" y="2310063"/>
            <a:ext cx="10018713" cy="4138863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sk-SK" b="1" dirty="0"/>
          </a:p>
          <a:p>
            <a:r>
              <a:rPr lang="sk-SK" b="1" dirty="0" smtClean="0"/>
              <a:t>1. Čo by ste sa ho ako lekár ešte opýtali?</a:t>
            </a:r>
          </a:p>
          <a:p>
            <a:r>
              <a:rPr lang="sk-SK" b="1" dirty="0" smtClean="0"/>
              <a:t>2. Aké vyšetrenia by ste urobili ihneď?</a:t>
            </a:r>
          </a:p>
          <a:p>
            <a:r>
              <a:rPr lang="sk-SK" b="1" dirty="0" smtClean="0"/>
              <a:t>2. Aké vyšetrenia by ste navrhli pre určenie diagnózy?</a:t>
            </a:r>
          </a:p>
          <a:p>
            <a:r>
              <a:rPr lang="sk-SK" b="1" dirty="0" smtClean="0"/>
              <a:t>3. Zistite diagnózu. Koľko dní sa bude liečiť?</a:t>
            </a:r>
          </a:p>
          <a:p>
            <a:r>
              <a:rPr lang="sk-SK" b="1" dirty="0" smtClean="0"/>
              <a:t>4. Čo by ste mu </a:t>
            </a:r>
            <a:r>
              <a:rPr lang="sk-SK" b="1" dirty="0" smtClean="0"/>
              <a:t>pred odchodom domov </a:t>
            </a:r>
            <a:r>
              <a:rPr lang="sk-SK" b="1" dirty="0" smtClean="0"/>
              <a:t>odporučili, čo má/nemá robiť, aké lieky by mal užívať a aké opatrenia by mal dodržiavať?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909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Skupina 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0" y="2053389"/>
            <a:ext cx="10018713" cy="404261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Tretí deň má teplotu 38,1</a:t>
            </a:r>
          </a:p>
          <a:p>
            <a:r>
              <a:rPr lang="sk-SK" sz="4000" dirty="0" smtClean="0"/>
              <a:t>Pri dýchaní mu píska na hrudi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40569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Skupina 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3.deň má teplotu vyše 39</a:t>
            </a:r>
          </a:p>
          <a:p>
            <a:r>
              <a:rPr lang="sk-SK" sz="3600" dirty="0" smtClean="0"/>
              <a:t>Bolia ho svaly a kĺby</a:t>
            </a:r>
          </a:p>
          <a:p>
            <a:endParaRPr lang="sk-SK" sz="3600" dirty="0" smtClean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80092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Skupina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sz="4000" dirty="0" smtClean="0"/>
              <a:t>3.deň má stále 38,1- 38,3, má aj triašku</a:t>
            </a:r>
          </a:p>
          <a:p>
            <a:r>
              <a:rPr lang="sk-SK" sz="4000" dirty="0" smtClean="0"/>
              <a:t>Kašeľ je dráždivý</a:t>
            </a:r>
          </a:p>
          <a:p>
            <a:r>
              <a:rPr lang="sk-SK" sz="4000" dirty="0" smtClean="0"/>
              <a:t>Ťažko sa mu prehĺta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1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 )ZÁPAL PĽÚC     - CRP 6O mg/l</a:t>
            </a:r>
          </a:p>
          <a:p>
            <a:r>
              <a:rPr lang="sk-SK" dirty="0" smtClean="0"/>
              <a:t>B</a:t>
            </a:r>
            <a:r>
              <a:rPr lang="sk-SK" smtClean="0"/>
              <a:t>) CHRÍPKA     -CRP 10 mg/l</a:t>
            </a:r>
          </a:p>
          <a:p>
            <a:r>
              <a:rPr lang="sk-SK" smtClean="0"/>
              <a:t>C) ANGÍNA    - CRP 55 mg/l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02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31</TotalTime>
  <Words>148</Words>
  <Application>Microsoft Office PowerPoint</Application>
  <PresentationFormat>Širokouhlá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Paralaxa</vt:lpstr>
      <vt:lpstr>Sme budúci lekári </vt:lpstr>
      <vt:lpstr>Do ambulancie prišiel pacient, má 14 rokov Sťažuje sa na to, že má teplotu, kašle, bolí ho hlava, cíti sa veľmi slabý. </vt:lpstr>
      <vt:lpstr>Skupina A</vt:lpstr>
      <vt:lpstr>Skupina B</vt:lpstr>
      <vt:lpstr>Skupina C</vt:lpstr>
      <vt:lpstr>Riešenie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 budúci lekári </dc:title>
  <dc:creator>Skola</dc:creator>
  <cp:lastModifiedBy>Skola</cp:lastModifiedBy>
  <cp:revision>4</cp:revision>
  <dcterms:created xsi:type="dcterms:W3CDTF">2021-11-25T18:57:47Z</dcterms:created>
  <dcterms:modified xsi:type="dcterms:W3CDTF">2021-11-25T19:29:15Z</dcterms:modified>
</cp:coreProperties>
</file>