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9" r:id="rId3"/>
    <p:sldId id="315" r:id="rId4"/>
    <p:sldId id="263" r:id="rId5"/>
    <p:sldId id="312" r:id="rId6"/>
    <p:sldId id="314" r:id="rId7"/>
    <p:sldId id="313" r:id="rId8"/>
    <p:sldId id="260" r:id="rId9"/>
  </p:sldIdLst>
  <p:sldSz cx="9144000" cy="5143500" type="screen16x9"/>
  <p:notesSz cx="6858000" cy="9144000"/>
  <p:embeddedFontLst>
    <p:embeddedFont>
      <p:font typeface="Playfair Display Medium" panose="020B0604020202020204" charset="-18"/>
      <p:regular r:id="rId11"/>
      <p:bold r:id="rId12"/>
      <p:italic r:id="rId13"/>
      <p:boldItalic r:id="rId14"/>
    </p:embeddedFont>
    <p:embeddedFont>
      <p:font typeface="Playfair Display SemiBold" panose="020B0604020202020204" charset="-18"/>
      <p:regular r:id="rId15"/>
      <p:bold r:id="rId16"/>
      <p:italic r:id="rId17"/>
      <p:boldItalic r:id="rId18"/>
    </p:embeddedFont>
    <p:embeddedFont>
      <p:font typeface="Spartan" panose="020B0604020202020204" charset="-18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60">
          <p15:clr>
            <a:srgbClr val="9AA0A6"/>
          </p15:clr>
        </p15:guide>
        <p15:guide id="2" pos="5400">
          <p15:clr>
            <a:srgbClr val="9AA0A6"/>
          </p15:clr>
        </p15:guide>
        <p15:guide id="3" orient="horz" pos="2952">
          <p15:clr>
            <a:srgbClr val="9AA0A6"/>
          </p15:clr>
        </p15:guide>
        <p15:guide id="4" orient="horz" pos="45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0E828-B898-4DC4-BB98-C32B9785C2C0}">
  <a:tblStyle styleId="{2AB0E828-B898-4DC4-BB98-C32B9785C2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pos="360"/>
        <p:guide pos="5400"/>
        <p:guide orient="horz" pos="2952"/>
        <p:guide orient="horz" pos="4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fdd7e471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fdd7e471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fdd7e471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fdd7e471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57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a6a4b09481_0_20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a6a4b09481_0_20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a6a4b09481_0_20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a6a4b09481_0_20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3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a6a4b09481_0_20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a6a4b09481_0_20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0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a6a4b09481_0_20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a6a4b09481_0_20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7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a6a4b09481_0_4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a6a4b09481_0_4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023016" y="3665630"/>
            <a:ext cx="3044579" cy="2544687"/>
          </a:xfrm>
          <a:custGeom>
            <a:avLst/>
            <a:gdLst/>
            <a:ahLst/>
            <a:cxnLst/>
            <a:rect l="l" t="t" r="r" b="b"/>
            <a:pathLst>
              <a:path w="65503" h="54748" extrusionOk="0">
                <a:moveTo>
                  <a:pt x="25723" y="0"/>
                </a:moveTo>
                <a:cubicBezTo>
                  <a:pt x="24144" y="0"/>
                  <a:pt x="22575" y="187"/>
                  <a:pt x="21064" y="677"/>
                </a:cubicBezTo>
                <a:cubicBezTo>
                  <a:pt x="15259" y="2561"/>
                  <a:pt x="11702" y="8306"/>
                  <a:pt x="8784" y="13625"/>
                </a:cubicBezTo>
                <a:cubicBezTo>
                  <a:pt x="5563" y="19431"/>
                  <a:pt x="2401" y="25388"/>
                  <a:pt x="1186" y="31863"/>
                </a:cubicBezTo>
                <a:cubicBezTo>
                  <a:pt x="0" y="38337"/>
                  <a:pt x="1034" y="45450"/>
                  <a:pt x="5411" y="50222"/>
                </a:cubicBezTo>
                <a:cubicBezTo>
                  <a:pt x="8030" y="53078"/>
                  <a:pt x="12001" y="54747"/>
                  <a:pt x="15894" y="54747"/>
                </a:cubicBezTo>
                <a:cubicBezTo>
                  <a:pt x="18505" y="54747"/>
                  <a:pt x="21081" y="53997"/>
                  <a:pt x="23192" y="52349"/>
                </a:cubicBezTo>
                <a:cubicBezTo>
                  <a:pt x="28785" y="47972"/>
                  <a:pt x="29727" y="39158"/>
                  <a:pt x="35867" y="35601"/>
                </a:cubicBezTo>
                <a:cubicBezTo>
                  <a:pt x="38002" y="34383"/>
                  <a:pt x="40368" y="34028"/>
                  <a:pt x="42803" y="34028"/>
                </a:cubicBezTo>
                <a:cubicBezTo>
                  <a:pt x="45289" y="34028"/>
                  <a:pt x="47848" y="34399"/>
                  <a:pt x="50305" y="34598"/>
                </a:cubicBezTo>
                <a:cubicBezTo>
                  <a:pt x="51011" y="34660"/>
                  <a:pt x="51739" y="34694"/>
                  <a:pt x="52475" y="34694"/>
                </a:cubicBezTo>
                <a:cubicBezTo>
                  <a:pt x="56811" y="34694"/>
                  <a:pt x="61422" y="33507"/>
                  <a:pt x="63345" y="29765"/>
                </a:cubicBezTo>
                <a:cubicBezTo>
                  <a:pt x="65503" y="25571"/>
                  <a:pt x="63010" y="20677"/>
                  <a:pt x="60123" y="17151"/>
                </a:cubicBezTo>
                <a:cubicBezTo>
                  <a:pt x="52554" y="8002"/>
                  <a:pt x="42980" y="2713"/>
                  <a:pt x="31247" y="586"/>
                </a:cubicBezTo>
                <a:cubicBezTo>
                  <a:pt x="29442" y="258"/>
                  <a:pt x="27575" y="0"/>
                  <a:pt x="257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046979" y="3921951"/>
            <a:ext cx="1833868" cy="1894618"/>
          </a:xfrm>
          <a:custGeom>
            <a:avLst/>
            <a:gdLst/>
            <a:ahLst/>
            <a:cxnLst/>
            <a:rect l="l" t="t" r="r" b="b"/>
            <a:pathLst>
              <a:path w="39455" h="40762" extrusionOk="0">
                <a:moveTo>
                  <a:pt x="19728" y="1"/>
                </a:moveTo>
                <a:cubicBezTo>
                  <a:pt x="8816" y="1"/>
                  <a:pt x="1" y="9119"/>
                  <a:pt x="1" y="20366"/>
                </a:cubicBezTo>
                <a:cubicBezTo>
                  <a:pt x="1" y="31612"/>
                  <a:pt x="8816" y="40761"/>
                  <a:pt x="19728" y="40761"/>
                </a:cubicBezTo>
                <a:cubicBezTo>
                  <a:pt x="30640" y="40761"/>
                  <a:pt x="39454" y="31612"/>
                  <a:pt x="39454" y="20366"/>
                </a:cubicBezTo>
                <a:cubicBezTo>
                  <a:pt x="39454" y="9119"/>
                  <a:pt x="30640" y="1"/>
                  <a:pt x="19728" y="1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51125" y="-424634"/>
            <a:ext cx="2163040" cy="2023228"/>
          </a:xfrm>
          <a:custGeom>
            <a:avLst/>
            <a:gdLst/>
            <a:ahLst/>
            <a:cxnLst/>
            <a:rect l="l" t="t" r="r" b="b"/>
            <a:pathLst>
              <a:path w="46537" h="43529" extrusionOk="0">
                <a:moveTo>
                  <a:pt x="20184" y="0"/>
                </a:moveTo>
                <a:cubicBezTo>
                  <a:pt x="17386" y="0"/>
                  <a:pt x="14584" y="453"/>
                  <a:pt x="11885" y="1357"/>
                </a:cubicBezTo>
                <a:cubicBezTo>
                  <a:pt x="7265" y="2877"/>
                  <a:pt x="0" y="6372"/>
                  <a:pt x="1277" y="12664"/>
                </a:cubicBezTo>
                <a:cubicBezTo>
                  <a:pt x="1703" y="14792"/>
                  <a:pt x="3222" y="16524"/>
                  <a:pt x="5259" y="17223"/>
                </a:cubicBezTo>
                <a:cubicBezTo>
                  <a:pt x="6870" y="17771"/>
                  <a:pt x="8663" y="17558"/>
                  <a:pt x="10274" y="18166"/>
                </a:cubicBezTo>
                <a:cubicBezTo>
                  <a:pt x="12767" y="19108"/>
                  <a:pt x="14226" y="21813"/>
                  <a:pt x="14894" y="24458"/>
                </a:cubicBezTo>
                <a:cubicBezTo>
                  <a:pt x="15563" y="27102"/>
                  <a:pt x="15715" y="29898"/>
                  <a:pt x="16718" y="32452"/>
                </a:cubicBezTo>
                <a:cubicBezTo>
                  <a:pt x="18147" y="36160"/>
                  <a:pt x="21277" y="38926"/>
                  <a:pt x="24651" y="40871"/>
                </a:cubicBezTo>
                <a:cubicBezTo>
                  <a:pt x="27330" y="42426"/>
                  <a:pt x="30309" y="43529"/>
                  <a:pt x="33294" y="43529"/>
                </a:cubicBezTo>
                <a:cubicBezTo>
                  <a:pt x="34102" y="43529"/>
                  <a:pt x="34912" y="43447"/>
                  <a:pt x="35715" y="43272"/>
                </a:cubicBezTo>
                <a:cubicBezTo>
                  <a:pt x="39333" y="42482"/>
                  <a:pt x="42403" y="39807"/>
                  <a:pt x="44165" y="36494"/>
                </a:cubicBezTo>
                <a:cubicBezTo>
                  <a:pt x="45959" y="33151"/>
                  <a:pt x="46536" y="29260"/>
                  <a:pt x="46324" y="25461"/>
                </a:cubicBezTo>
                <a:cubicBezTo>
                  <a:pt x="45716" y="15278"/>
                  <a:pt x="39089" y="5734"/>
                  <a:pt x="29940" y="1904"/>
                </a:cubicBezTo>
                <a:cubicBezTo>
                  <a:pt x="26809" y="635"/>
                  <a:pt x="23498" y="0"/>
                  <a:pt x="20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2426310">
            <a:off x="-1891283" y="-1014595"/>
            <a:ext cx="3739438" cy="2562785"/>
          </a:xfrm>
          <a:custGeom>
            <a:avLst/>
            <a:gdLst/>
            <a:ahLst/>
            <a:cxnLst/>
            <a:rect l="l" t="t" r="r" b="b"/>
            <a:pathLst>
              <a:path w="80455" h="55139" extrusionOk="0">
                <a:moveTo>
                  <a:pt x="39610" y="0"/>
                </a:moveTo>
                <a:cubicBezTo>
                  <a:pt x="38635" y="0"/>
                  <a:pt x="37659" y="30"/>
                  <a:pt x="36684" y="90"/>
                </a:cubicBezTo>
                <a:cubicBezTo>
                  <a:pt x="28021" y="637"/>
                  <a:pt x="19389" y="3555"/>
                  <a:pt x="12641" y="9117"/>
                </a:cubicBezTo>
                <a:cubicBezTo>
                  <a:pt x="5863" y="14710"/>
                  <a:pt x="1091" y="23069"/>
                  <a:pt x="483" y="32005"/>
                </a:cubicBezTo>
                <a:cubicBezTo>
                  <a:pt x="0" y="38734"/>
                  <a:pt x="3681" y="55139"/>
                  <a:pt x="12448" y="55139"/>
                </a:cubicBezTo>
                <a:cubicBezTo>
                  <a:pt x="12512" y="55139"/>
                  <a:pt x="12577" y="55138"/>
                  <a:pt x="12641" y="55136"/>
                </a:cubicBezTo>
                <a:cubicBezTo>
                  <a:pt x="17049" y="55015"/>
                  <a:pt x="22368" y="51094"/>
                  <a:pt x="26866" y="50091"/>
                </a:cubicBezTo>
                <a:cubicBezTo>
                  <a:pt x="32338" y="48844"/>
                  <a:pt x="37900" y="48449"/>
                  <a:pt x="43462" y="47932"/>
                </a:cubicBezTo>
                <a:cubicBezTo>
                  <a:pt x="54800" y="46899"/>
                  <a:pt x="67171" y="44954"/>
                  <a:pt x="74861" y="36261"/>
                </a:cubicBezTo>
                <a:cubicBezTo>
                  <a:pt x="78235" y="32431"/>
                  <a:pt x="80454" y="27111"/>
                  <a:pt x="79299" y="22066"/>
                </a:cubicBezTo>
                <a:cubicBezTo>
                  <a:pt x="78387" y="18114"/>
                  <a:pt x="75530" y="14923"/>
                  <a:pt x="72521" y="12309"/>
                </a:cubicBezTo>
                <a:cubicBezTo>
                  <a:pt x="63391" y="4415"/>
                  <a:pt x="51509" y="0"/>
                  <a:pt x="39610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88175" y="4852526"/>
            <a:ext cx="4027910" cy="1642923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15047" flipH="1">
            <a:off x="3082641" y="-664686"/>
            <a:ext cx="4027722" cy="1149377"/>
          </a:xfrm>
          <a:custGeom>
            <a:avLst/>
            <a:gdLst/>
            <a:ahLst/>
            <a:cxnLst/>
            <a:rect l="l" t="t" r="r" b="b"/>
            <a:pathLst>
              <a:path w="75109" h="48923" extrusionOk="0">
                <a:moveTo>
                  <a:pt x="31338" y="0"/>
                </a:moveTo>
                <a:cubicBezTo>
                  <a:pt x="26496" y="0"/>
                  <a:pt x="21711" y="664"/>
                  <a:pt x="17296" y="2585"/>
                </a:cubicBezTo>
                <a:cubicBezTo>
                  <a:pt x="2888" y="8847"/>
                  <a:pt x="1" y="29698"/>
                  <a:pt x="10852" y="40641"/>
                </a:cubicBezTo>
                <a:cubicBezTo>
                  <a:pt x="16050" y="45869"/>
                  <a:pt x="23496" y="48483"/>
                  <a:pt x="30883" y="48878"/>
                </a:cubicBezTo>
                <a:cubicBezTo>
                  <a:pt x="31465" y="48907"/>
                  <a:pt x="32050" y="48923"/>
                  <a:pt x="32637" y="48923"/>
                </a:cubicBezTo>
                <a:cubicBezTo>
                  <a:pt x="36893" y="48923"/>
                  <a:pt x="41217" y="48101"/>
                  <a:pt x="44743" y="45777"/>
                </a:cubicBezTo>
                <a:cubicBezTo>
                  <a:pt x="47691" y="43802"/>
                  <a:pt x="50062" y="40823"/>
                  <a:pt x="53375" y="39607"/>
                </a:cubicBezTo>
                <a:cubicBezTo>
                  <a:pt x="57570" y="38087"/>
                  <a:pt x="62494" y="39668"/>
                  <a:pt x="66598" y="37905"/>
                </a:cubicBezTo>
                <a:cubicBezTo>
                  <a:pt x="69516" y="36628"/>
                  <a:pt x="71552" y="33802"/>
                  <a:pt x="72555" y="30762"/>
                </a:cubicBezTo>
                <a:cubicBezTo>
                  <a:pt x="75108" y="22798"/>
                  <a:pt x="70853" y="13832"/>
                  <a:pt x="64196" y="8725"/>
                </a:cubicBezTo>
                <a:cubicBezTo>
                  <a:pt x="57540" y="3649"/>
                  <a:pt x="49029" y="1704"/>
                  <a:pt x="40700" y="670"/>
                </a:cubicBezTo>
                <a:cubicBezTo>
                  <a:pt x="37612" y="277"/>
                  <a:pt x="34463" y="0"/>
                  <a:pt x="31338" y="0"/>
                </a:cubicBezTo>
                <a:close/>
              </a:path>
            </a:pathLst>
          </a:custGeom>
          <a:solidFill>
            <a:srgbClr val="F4CA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963124" y="4066519"/>
            <a:ext cx="987893" cy="1388261"/>
            <a:chOff x="2392400" y="3092750"/>
            <a:chExt cx="831350" cy="1168275"/>
          </a:xfrm>
        </p:grpSpPr>
        <p:sp>
          <p:nvSpPr>
            <p:cNvPr id="16" name="Google Shape;16;p2"/>
            <p:cNvSpPr/>
            <p:nvPr/>
          </p:nvSpPr>
          <p:spPr>
            <a:xfrm>
              <a:off x="2392400" y="3092750"/>
              <a:ext cx="667225" cy="726875"/>
            </a:xfrm>
            <a:custGeom>
              <a:avLst/>
              <a:gdLst/>
              <a:ahLst/>
              <a:cxnLst/>
              <a:rect l="l" t="t" r="r" b="b"/>
              <a:pathLst>
                <a:path w="26689" h="29075" extrusionOk="0">
                  <a:moveTo>
                    <a:pt x="21340" y="1"/>
                  </a:moveTo>
                  <a:cubicBezTo>
                    <a:pt x="20901" y="1"/>
                    <a:pt x="20460" y="65"/>
                    <a:pt x="20032" y="195"/>
                  </a:cubicBezTo>
                  <a:cubicBezTo>
                    <a:pt x="19302" y="468"/>
                    <a:pt x="18603" y="802"/>
                    <a:pt x="17934" y="1258"/>
                  </a:cubicBezTo>
                  <a:cubicBezTo>
                    <a:pt x="17641" y="1464"/>
                    <a:pt x="16524" y="2691"/>
                    <a:pt x="15982" y="2691"/>
                  </a:cubicBezTo>
                  <a:cubicBezTo>
                    <a:pt x="15964" y="2691"/>
                    <a:pt x="15946" y="2690"/>
                    <a:pt x="15928" y="2687"/>
                  </a:cubicBezTo>
                  <a:cubicBezTo>
                    <a:pt x="15503" y="2626"/>
                    <a:pt x="14925" y="1593"/>
                    <a:pt x="14652" y="1319"/>
                  </a:cubicBezTo>
                  <a:cubicBezTo>
                    <a:pt x="14226" y="954"/>
                    <a:pt x="13709" y="711"/>
                    <a:pt x="13162" y="559"/>
                  </a:cubicBezTo>
                  <a:cubicBezTo>
                    <a:pt x="13014" y="530"/>
                    <a:pt x="12868" y="516"/>
                    <a:pt x="12725" y="516"/>
                  </a:cubicBezTo>
                  <a:cubicBezTo>
                    <a:pt x="11985" y="516"/>
                    <a:pt x="11306" y="877"/>
                    <a:pt x="10670" y="1258"/>
                  </a:cubicBezTo>
                  <a:cubicBezTo>
                    <a:pt x="8481" y="2626"/>
                    <a:pt x="7934" y="4845"/>
                    <a:pt x="7174" y="7094"/>
                  </a:cubicBezTo>
                  <a:cubicBezTo>
                    <a:pt x="6992" y="7641"/>
                    <a:pt x="7022" y="7976"/>
                    <a:pt x="6657" y="8401"/>
                  </a:cubicBezTo>
                  <a:cubicBezTo>
                    <a:pt x="6354" y="8705"/>
                    <a:pt x="6019" y="8918"/>
                    <a:pt x="5654" y="9070"/>
                  </a:cubicBezTo>
                  <a:cubicBezTo>
                    <a:pt x="4651" y="9496"/>
                    <a:pt x="3679" y="10043"/>
                    <a:pt x="2645" y="10438"/>
                  </a:cubicBezTo>
                  <a:cubicBezTo>
                    <a:pt x="1521" y="10894"/>
                    <a:pt x="548" y="11775"/>
                    <a:pt x="366" y="13021"/>
                  </a:cubicBezTo>
                  <a:cubicBezTo>
                    <a:pt x="214" y="13994"/>
                    <a:pt x="396" y="15180"/>
                    <a:pt x="396" y="16152"/>
                  </a:cubicBezTo>
                  <a:cubicBezTo>
                    <a:pt x="335" y="17246"/>
                    <a:pt x="578" y="18341"/>
                    <a:pt x="1095" y="19283"/>
                  </a:cubicBezTo>
                  <a:cubicBezTo>
                    <a:pt x="1490" y="19952"/>
                    <a:pt x="2250" y="20620"/>
                    <a:pt x="2463" y="21319"/>
                  </a:cubicBezTo>
                  <a:cubicBezTo>
                    <a:pt x="2129" y="21563"/>
                    <a:pt x="1764" y="21654"/>
                    <a:pt x="1490" y="21927"/>
                  </a:cubicBezTo>
                  <a:cubicBezTo>
                    <a:pt x="1217" y="22201"/>
                    <a:pt x="1004" y="22444"/>
                    <a:pt x="700" y="22718"/>
                  </a:cubicBezTo>
                  <a:cubicBezTo>
                    <a:pt x="122" y="23234"/>
                    <a:pt x="122" y="23812"/>
                    <a:pt x="122" y="24572"/>
                  </a:cubicBezTo>
                  <a:cubicBezTo>
                    <a:pt x="122" y="25301"/>
                    <a:pt x="1" y="26031"/>
                    <a:pt x="426" y="26669"/>
                  </a:cubicBezTo>
                  <a:cubicBezTo>
                    <a:pt x="943" y="27429"/>
                    <a:pt x="1733" y="28006"/>
                    <a:pt x="2615" y="28250"/>
                  </a:cubicBezTo>
                  <a:cubicBezTo>
                    <a:pt x="3527" y="28614"/>
                    <a:pt x="4347" y="29040"/>
                    <a:pt x="5320" y="29070"/>
                  </a:cubicBezTo>
                  <a:cubicBezTo>
                    <a:pt x="5458" y="29073"/>
                    <a:pt x="5596" y="29075"/>
                    <a:pt x="5734" y="29075"/>
                  </a:cubicBezTo>
                  <a:cubicBezTo>
                    <a:pt x="6958" y="29075"/>
                    <a:pt x="8160" y="28955"/>
                    <a:pt x="9363" y="28736"/>
                  </a:cubicBezTo>
                  <a:cubicBezTo>
                    <a:pt x="11942" y="28346"/>
                    <a:pt x="14373" y="27187"/>
                    <a:pt x="16305" y="25405"/>
                  </a:cubicBezTo>
                  <a:lnTo>
                    <a:pt x="16305" y="25405"/>
                  </a:lnTo>
                  <a:cubicBezTo>
                    <a:pt x="16338" y="25437"/>
                    <a:pt x="16351" y="25450"/>
                    <a:pt x="16353" y="25450"/>
                  </a:cubicBezTo>
                  <a:cubicBezTo>
                    <a:pt x="16356" y="25450"/>
                    <a:pt x="16338" y="25427"/>
                    <a:pt x="16316" y="25395"/>
                  </a:cubicBezTo>
                  <a:lnTo>
                    <a:pt x="16316" y="25395"/>
                  </a:lnTo>
                  <a:cubicBezTo>
                    <a:pt x="16339" y="25374"/>
                    <a:pt x="16361" y="25353"/>
                    <a:pt x="16384" y="25332"/>
                  </a:cubicBezTo>
                  <a:lnTo>
                    <a:pt x="16303" y="25332"/>
                  </a:lnTo>
                  <a:cubicBezTo>
                    <a:pt x="16470" y="24870"/>
                    <a:pt x="17059" y="24746"/>
                    <a:pt x="17326" y="24389"/>
                  </a:cubicBezTo>
                  <a:cubicBezTo>
                    <a:pt x="17448" y="24207"/>
                    <a:pt x="17478" y="23964"/>
                    <a:pt x="17570" y="23842"/>
                  </a:cubicBezTo>
                  <a:cubicBezTo>
                    <a:pt x="17782" y="23599"/>
                    <a:pt x="18056" y="23508"/>
                    <a:pt x="18269" y="23265"/>
                  </a:cubicBezTo>
                  <a:cubicBezTo>
                    <a:pt x="18603" y="22839"/>
                    <a:pt x="18998" y="22444"/>
                    <a:pt x="19393" y="22079"/>
                  </a:cubicBezTo>
                  <a:cubicBezTo>
                    <a:pt x="19697" y="21806"/>
                    <a:pt x="19819" y="21471"/>
                    <a:pt x="20153" y="21137"/>
                  </a:cubicBezTo>
                  <a:cubicBezTo>
                    <a:pt x="20518" y="20803"/>
                    <a:pt x="20852" y="20529"/>
                    <a:pt x="21217" y="20164"/>
                  </a:cubicBezTo>
                  <a:cubicBezTo>
                    <a:pt x="21582" y="19769"/>
                    <a:pt x="22129" y="19587"/>
                    <a:pt x="22494" y="19222"/>
                  </a:cubicBezTo>
                  <a:cubicBezTo>
                    <a:pt x="23406" y="18280"/>
                    <a:pt x="24165" y="17186"/>
                    <a:pt x="24743" y="15970"/>
                  </a:cubicBezTo>
                  <a:cubicBezTo>
                    <a:pt x="25290" y="14815"/>
                    <a:pt x="25928" y="13599"/>
                    <a:pt x="26172" y="12292"/>
                  </a:cubicBezTo>
                  <a:cubicBezTo>
                    <a:pt x="26445" y="10803"/>
                    <a:pt x="26536" y="9313"/>
                    <a:pt x="26506" y="7824"/>
                  </a:cubicBezTo>
                  <a:cubicBezTo>
                    <a:pt x="26506" y="6578"/>
                    <a:pt x="26688" y="5149"/>
                    <a:pt x="26293" y="3964"/>
                  </a:cubicBezTo>
                  <a:cubicBezTo>
                    <a:pt x="25837" y="2687"/>
                    <a:pt x="24986" y="1562"/>
                    <a:pt x="23861" y="802"/>
                  </a:cubicBezTo>
                  <a:cubicBezTo>
                    <a:pt x="23126" y="271"/>
                    <a:pt x="22239" y="1"/>
                    <a:pt x="21340" y="1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33150" y="3508700"/>
              <a:ext cx="300950" cy="752325"/>
            </a:xfrm>
            <a:custGeom>
              <a:avLst/>
              <a:gdLst/>
              <a:ahLst/>
              <a:cxnLst/>
              <a:rect l="l" t="t" r="r" b="b"/>
              <a:pathLst>
                <a:path w="12038" h="30093" fill="none" extrusionOk="0">
                  <a:moveTo>
                    <a:pt x="183" y="1"/>
                  </a:moveTo>
                  <a:lnTo>
                    <a:pt x="0" y="31"/>
                  </a:lnTo>
                  <a:cubicBezTo>
                    <a:pt x="152" y="669"/>
                    <a:pt x="943" y="1338"/>
                    <a:pt x="1277" y="1855"/>
                  </a:cubicBezTo>
                  <a:cubicBezTo>
                    <a:pt x="1733" y="2463"/>
                    <a:pt x="2098" y="3101"/>
                    <a:pt x="2554" y="3678"/>
                  </a:cubicBezTo>
                  <a:cubicBezTo>
                    <a:pt x="3526" y="5016"/>
                    <a:pt x="4590" y="6323"/>
                    <a:pt x="5259" y="7873"/>
                  </a:cubicBezTo>
                  <a:cubicBezTo>
                    <a:pt x="5502" y="8450"/>
                    <a:pt x="5836" y="8937"/>
                    <a:pt x="6049" y="9514"/>
                  </a:cubicBezTo>
                  <a:cubicBezTo>
                    <a:pt x="6323" y="10213"/>
                    <a:pt x="6566" y="10913"/>
                    <a:pt x="6839" y="11612"/>
                  </a:cubicBezTo>
                  <a:cubicBezTo>
                    <a:pt x="7052" y="12280"/>
                    <a:pt x="7417" y="12827"/>
                    <a:pt x="7630" y="13466"/>
                  </a:cubicBezTo>
                  <a:cubicBezTo>
                    <a:pt x="7842" y="14104"/>
                    <a:pt x="8116" y="14712"/>
                    <a:pt x="8420" y="15320"/>
                  </a:cubicBezTo>
                  <a:cubicBezTo>
                    <a:pt x="8967" y="16505"/>
                    <a:pt x="9423" y="17752"/>
                    <a:pt x="9727" y="19028"/>
                  </a:cubicBezTo>
                  <a:cubicBezTo>
                    <a:pt x="10152" y="20335"/>
                    <a:pt x="10608" y="21642"/>
                    <a:pt x="10943" y="22980"/>
                  </a:cubicBezTo>
                  <a:cubicBezTo>
                    <a:pt x="10973" y="23223"/>
                    <a:pt x="10973" y="23496"/>
                    <a:pt x="10973" y="23770"/>
                  </a:cubicBezTo>
                  <a:cubicBezTo>
                    <a:pt x="11095" y="24104"/>
                    <a:pt x="11186" y="24469"/>
                    <a:pt x="11277" y="24834"/>
                  </a:cubicBezTo>
                  <a:cubicBezTo>
                    <a:pt x="11277" y="25411"/>
                    <a:pt x="11460" y="25806"/>
                    <a:pt x="11520" y="26414"/>
                  </a:cubicBezTo>
                  <a:cubicBezTo>
                    <a:pt x="11581" y="26992"/>
                    <a:pt x="11794" y="27357"/>
                    <a:pt x="11794" y="27995"/>
                  </a:cubicBezTo>
                  <a:cubicBezTo>
                    <a:pt x="11794" y="28755"/>
                    <a:pt x="12037" y="29332"/>
                    <a:pt x="12037" y="30092"/>
                  </a:cubicBezTo>
                </a:path>
              </a:pathLst>
            </a:custGeom>
            <a:noFill/>
            <a:ln w="19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91200" y="3298200"/>
              <a:ext cx="232550" cy="519175"/>
            </a:xfrm>
            <a:custGeom>
              <a:avLst/>
              <a:gdLst/>
              <a:ahLst/>
              <a:cxnLst/>
              <a:rect l="l" t="t" r="r" b="b"/>
              <a:pathLst>
                <a:path w="9302" h="20767" extrusionOk="0">
                  <a:moveTo>
                    <a:pt x="9119" y="1"/>
                  </a:moveTo>
                  <a:cubicBezTo>
                    <a:pt x="8755" y="31"/>
                    <a:pt x="8177" y="1126"/>
                    <a:pt x="7995" y="1399"/>
                  </a:cubicBezTo>
                  <a:cubicBezTo>
                    <a:pt x="7417" y="2250"/>
                    <a:pt x="6900" y="3040"/>
                    <a:pt x="6262" y="3922"/>
                  </a:cubicBezTo>
                  <a:cubicBezTo>
                    <a:pt x="5654" y="4803"/>
                    <a:pt x="5016" y="5655"/>
                    <a:pt x="4469" y="6597"/>
                  </a:cubicBezTo>
                  <a:cubicBezTo>
                    <a:pt x="3830" y="7509"/>
                    <a:pt x="3283" y="8512"/>
                    <a:pt x="2797" y="9515"/>
                  </a:cubicBezTo>
                  <a:cubicBezTo>
                    <a:pt x="2007" y="11490"/>
                    <a:pt x="1095" y="13223"/>
                    <a:pt x="761" y="15351"/>
                  </a:cubicBezTo>
                  <a:cubicBezTo>
                    <a:pt x="639" y="16202"/>
                    <a:pt x="548" y="17053"/>
                    <a:pt x="365" y="17904"/>
                  </a:cubicBezTo>
                  <a:cubicBezTo>
                    <a:pt x="274" y="18481"/>
                    <a:pt x="1" y="19150"/>
                    <a:pt x="213" y="19728"/>
                  </a:cubicBezTo>
                  <a:lnTo>
                    <a:pt x="336" y="19743"/>
                  </a:lnTo>
                  <a:lnTo>
                    <a:pt x="336" y="19743"/>
                  </a:lnTo>
                  <a:cubicBezTo>
                    <a:pt x="635" y="20160"/>
                    <a:pt x="1456" y="20766"/>
                    <a:pt x="2030" y="20766"/>
                  </a:cubicBezTo>
                  <a:cubicBezTo>
                    <a:pt x="2173" y="20766"/>
                    <a:pt x="2301" y="20728"/>
                    <a:pt x="2402" y="20640"/>
                  </a:cubicBezTo>
                  <a:cubicBezTo>
                    <a:pt x="2827" y="20244"/>
                    <a:pt x="3131" y="19150"/>
                    <a:pt x="3314" y="18633"/>
                  </a:cubicBezTo>
                  <a:cubicBezTo>
                    <a:pt x="3861" y="16962"/>
                    <a:pt x="4621" y="15411"/>
                    <a:pt x="5138" y="13679"/>
                  </a:cubicBezTo>
                  <a:cubicBezTo>
                    <a:pt x="5837" y="11430"/>
                    <a:pt x="6384" y="9272"/>
                    <a:pt x="7022" y="6992"/>
                  </a:cubicBezTo>
                  <a:cubicBezTo>
                    <a:pt x="7326" y="5715"/>
                    <a:pt x="7691" y="4499"/>
                    <a:pt x="8116" y="3253"/>
                  </a:cubicBezTo>
                  <a:cubicBezTo>
                    <a:pt x="8329" y="2676"/>
                    <a:pt x="8481" y="2129"/>
                    <a:pt x="8724" y="1551"/>
                  </a:cubicBezTo>
                  <a:cubicBezTo>
                    <a:pt x="8907" y="1126"/>
                    <a:pt x="9302" y="426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362838" y="3943903"/>
            <a:ext cx="770570" cy="1352938"/>
            <a:chOff x="3529975" y="3417513"/>
            <a:chExt cx="935725" cy="1642913"/>
          </a:xfrm>
        </p:grpSpPr>
        <p:sp>
          <p:nvSpPr>
            <p:cNvPr id="20" name="Google Shape;20;p2"/>
            <p:cNvSpPr/>
            <p:nvPr/>
          </p:nvSpPr>
          <p:spPr>
            <a:xfrm>
              <a:off x="3529975" y="3676850"/>
              <a:ext cx="308525" cy="1383575"/>
            </a:xfrm>
            <a:custGeom>
              <a:avLst/>
              <a:gdLst/>
              <a:ahLst/>
              <a:cxnLst/>
              <a:rect l="l" t="t" r="r" b="b"/>
              <a:pathLst>
                <a:path w="12341" h="55343" extrusionOk="0">
                  <a:moveTo>
                    <a:pt x="1799" y="1"/>
                  </a:moveTo>
                  <a:cubicBezTo>
                    <a:pt x="1710" y="1"/>
                    <a:pt x="1609" y="59"/>
                    <a:pt x="1490" y="205"/>
                  </a:cubicBezTo>
                  <a:cubicBezTo>
                    <a:pt x="1246" y="478"/>
                    <a:pt x="1125" y="1238"/>
                    <a:pt x="1034" y="1603"/>
                  </a:cubicBezTo>
                  <a:cubicBezTo>
                    <a:pt x="517" y="3670"/>
                    <a:pt x="213" y="5797"/>
                    <a:pt x="183" y="7956"/>
                  </a:cubicBezTo>
                  <a:cubicBezTo>
                    <a:pt x="213" y="10782"/>
                    <a:pt x="0" y="13670"/>
                    <a:pt x="213" y="16527"/>
                  </a:cubicBezTo>
                  <a:cubicBezTo>
                    <a:pt x="487" y="20235"/>
                    <a:pt x="1003" y="23913"/>
                    <a:pt x="1763" y="27561"/>
                  </a:cubicBezTo>
                  <a:cubicBezTo>
                    <a:pt x="2189" y="29628"/>
                    <a:pt x="2493" y="31755"/>
                    <a:pt x="2918" y="33853"/>
                  </a:cubicBezTo>
                  <a:cubicBezTo>
                    <a:pt x="3344" y="35828"/>
                    <a:pt x="4043" y="37743"/>
                    <a:pt x="4590" y="39689"/>
                  </a:cubicBezTo>
                  <a:cubicBezTo>
                    <a:pt x="5532" y="43184"/>
                    <a:pt x="7082" y="46436"/>
                    <a:pt x="8177" y="49871"/>
                  </a:cubicBezTo>
                  <a:cubicBezTo>
                    <a:pt x="8602" y="51087"/>
                    <a:pt x="8937" y="52303"/>
                    <a:pt x="9423" y="53488"/>
                  </a:cubicBezTo>
                  <a:cubicBezTo>
                    <a:pt x="9605" y="53883"/>
                    <a:pt x="9818" y="55099"/>
                    <a:pt x="10183" y="55342"/>
                  </a:cubicBezTo>
                  <a:lnTo>
                    <a:pt x="10396" y="55160"/>
                  </a:lnTo>
                  <a:cubicBezTo>
                    <a:pt x="10454" y="55169"/>
                    <a:pt x="10507" y="55174"/>
                    <a:pt x="10556" y="55174"/>
                  </a:cubicBezTo>
                  <a:cubicBezTo>
                    <a:pt x="10832" y="55174"/>
                    <a:pt x="10943" y="55009"/>
                    <a:pt x="10943" y="54491"/>
                  </a:cubicBezTo>
                  <a:cubicBezTo>
                    <a:pt x="10973" y="54005"/>
                    <a:pt x="11064" y="53549"/>
                    <a:pt x="11216" y="53093"/>
                  </a:cubicBezTo>
                  <a:cubicBezTo>
                    <a:pt x="11338" y="52576"/>
                    <a:pt x="11307" y="52090"/>
                    <a:pt x="11459" y="51573"/>
                  </a:cubicBezTo>
                  <a:cubicBezTo>
                    <a:pt x="11551" y="51117"/>
                    <a:pt x="11399" y="50631"/>
                    <a:pt x="11490" y="50175"/>
                  </a:cubicBezTo>
                  <a:cubicBezTo>
                    <a:pt x="11611" y="49749"/>
                    <a:pt x="11794" y="49598"/>
                    <a:pt x="11794" y="49081"/>
                  </a:cubicBezTo>
                  <a:cubicBezTo>
                    <a:pt x="11763" y="48594"/>
                    <a:pt x="11976" y="48412"/>
                    <a:pt x="12067" y="48017"/>
                  </a:cubicBezTo>
                  <a:cubicBezTo>
                    <a:pt x="12280" y="47196"/>
                    <a:pt x="12067" y="46072"/>
                    <a:pt x="12067" y="45221"/>
                  </a:cubicBezTo>
                  <a:cubicBezTo>
                    <a:pt x="12067" y="43062"/>
                    <a:pt x="12341" y="40692"/>
                    <a:pt x="12067" y="38534"/>
                  </a:cubicBezTo>
                  <a:cubicBezTo>
                    <a:pt x="11976" y="37804"/>
                    <a:pt x="11855" y="37135"/>
                    <a:pt x="11794" y="36406"/>
                  </a:cubicBezTo>
                  <a:cubicBezTo>
                    <a:pt x="11763" y="35676"/>
                    <a:pt x="11581" y="34886"/>
                    <a:pt x="11490" y="34187"/>
                  </a:cubicBezTo>
                  <a:cubicBezTo>
                    <a:pt x="11277" y="32728"/>
                    <a:pt x="11003" y="31239"/>
                    <a:pt x="10760" y="29780"/>
                  </a:cubicBezTo>
                  <a:cubicBezTo>
                    <a:pt x="9970" y="25615"/>
                    <a:pt x="9180" y="21482"/>
                    <a:pt x="8268" y="17348"/>
                  </a:cubicBezTo>
                  <a:cubicBezTo>
                    <a:pt x="7781" y="15068"/>
                    <a:pt x="6900" y="12910"/>
                    <a:pt x="6444" y="10630"/>
                  </a:cubicBezTo>
                  <a:cubicBezTo>
                    <a:pt x="6110" y="8685"/>
                    <a:pt x="5623" y="6770"/>
                    <a:pt x="4985" y="4916"/>
                  </a:cubicBezTo>
                  <a:cubicBezTo>
                    <a:pt x="4438" y="3366"/>
                    <a:pt x="3313" y="2028"/>
                    <a:pt x="2401" y="691"/>
                  </a:cubicBezTo>
                  <a:cubicBezTo>
                    <a:pt x="2183" y="385"/>
                    <a:pt x="2027" y="1"/>
                    <a:pt x="1799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0425" y="3417513"/>
              <a:ext cx="735275" cy="1639875"/>
            </a:xfrm>
            <a:custGeom>
              <a:avLst/>
              <a:gdLst/>
              <a:ahLst/>
              <a:cxnLst/>
              <a:rect l="l" t="t" r="r" b="b"/>
              <a:pathLst>
                <a:path w="29411" h="65595" extrusionOk="0">
                  <a:moveTo>
                    <a:pt x="28742" y="61"/>
                  </a:moveTo>
                  <a:lnTo>
                    <a:pt x="28468" y="244"/>
                  </a:lnTo>
                  <a:cubicBezTo>
                    <a:pt x="28523" y="228"/>
                    <a:pt x="28575" y="210"/>
                    <a:pt x="28627" y="191"/>
                  </a:cubicBezTo>
                  <a:lnTo>
                    <a:pt x="28627" y="191"/>
                  </a:lnTo>
                  <a:cubicBezTo>
                    <a:pt x="28668" y="149"/>
                    <a:pt x="28707" y="105"/>
                    <a:pt x="28742" y="61"/>
                  </a:cubicBezTo>
                  <a:close/>
                  <a:moveTo>
                    <a:pt x="29076" y="0"/>
                  </a:moveTo>
                  <a:lnTo>
                    <a:pt x="29076" y="0"/>
                  </a:lnTo>
                  <a:cubicBezTo>
                    <a:pt x="28918" y="68"/>
                    <a:pt x="28777" y="136"/>
                    <a:pt x="28627" y="191"/>
                  </a:cubicBezTo>
                  <a:lnTo>
                    <a:pt x="28627" y="191"/>
                  </a:lnTo>
                  <a:cubicBezTo>
                    <a:pt x="28244" y="589"/>
                    <a:pt x="27637" y="926"/>
                    <a:pt x="27253" y="1338"/>
                  </a:cubicBezTo>
                  <a:cubicBezTo>
                    <a:pt x="26371" y="2250"/>
                    <a:pt x="25429" y="3070"/>
                    <a:pt x="24578" y="4013"/>
                  </a:cubicBezTo>
                  <a:cubicBezTo>
                    <a:pt x="23848" y="4833"/>
                    <a:pt x="23149" y="5776"/>
                    <a:pt x="22389" y="6627"/>
                  </a:cubicBezTo>
                  <a:cubicBezTo>
                    <a:pt x="21386" y="7812"/>
                    <a:pt x="20809" y="9119"/>
                    <a:pt x="19927" y="10365"/>
                  </a:cubicBezTo>
                  <a:cubicBezTo>
                    <a:pt x="17739" y="13375"/>
                    <a:pt x="15581" y="16353"/>
                    <a:pt x="13848" y="19666"/>
                  </a:cubicBezTo>
                  <a:cubicBezTo>
                    <a:pt x="12359" y="22493"/>
                    <a:pt x="10626" y="25229"/>
                    <a:pt x="9258" y="28086"/>
                  </a:cubicBezTo>
                  <a:cubicBezTo>
                    <a:pt x="7526" y="31703"/>
                    <a:pt x="6340" y="35533"/>
                    <a:pt x="5246" y="39363"/>
                  </a:cubicBezTo>
                  <a:cubicBezTo>
                    <a:pt x="4790" y="41004"/>
                    <a:pt x="4608" y="42706"/>
                    <a:pt x="4152" y="44348"/>
                  </a:cubicBezTo>
                  <a:cubicBezTo>
                    <a:pt x="3787" y="45807"/>
                    <a:pt x="3179" y="47266"/>
                    <a:pt x="2784" y="48725"/>
                  </a:cubicBezTo>
                  <a:cubicBezTo>
                    <a:pt x="2237" y="50670"/>
                    <a:pt x="1781" y="52646"/>
                    <a:pt x="1264" y="54621"/>
                  </a:cubicBezTo>
                  <a:cubicBezTo>
                    <a:pt x="808" y="56323"/>
                    <a:pt x="778" y="58117"/>
                    <a:pt x="595" y="59880"/>
                  </a:cubicBezTo>
                  <a:cubicBezTo>
                    <a:pt x="460" y="61449"/>
                    <a:pt x="325" y="62970"/>
                    <a:pt x="297" y="64529"/>
                  </a:cubicBezTo>
                  <a:lnTo>
                    <a:pt x="297" y="64529"/>
                  </a:lnTo>
                  <a:cubicBezTo>
                    <a:pt x="422" y="64250"/>
                    <a:pt x="563" y="63980"/>
                    <a:pt x="656" y="63740"/>
                  </a:cubicBezTo>
                  <a:cubicBezTo>
                    <a:pt x="869" y="63162"/>
                    <a:pt x="1143" y="62615"/>
                    <a:pt x="1477" y="62099"/>
                  </a:cubicBezTo>
                  <a:cubicBezTo>
                    <a:pt x="2176" y="60944"/>
                    <a:pt x="2936" y="59910"/>
                    <a:pt x="3696" y="58786"/>
                  </a:cubicBezTo>
                  <a:cubicBezTo>
                    <a:pt x="4699" y="57266"/>
                    <a:pt x="5672" y="55685"/>
                    <a:pt x="6918" y="54348"/>
                  </a:cubicBezTo>
                  <a:cubicBezTo>
                    <a:pt x="7647" y="53618"/>
                    <a:pt x="8316" y="52798"/>
                    <a:pt x="8863" y="51916"/>
                  </a:cubicBezTo>
                  <a:cubicBezTo>
                    <a:pt x="9623" y="50670"/>
                    <a:pt x="10656" y="49576"/>
                    <a:pt x="11356" y="48299"/>
                  </a:cubicBezTo>
                  <a:cubicBezTo>
                    <a:pt x="11781" y="47509"/>
                    <a:pt x="12267" y="46779"/>
                    <a:pt x="12815" y="46080"/>
                  </a:cubicBezTo>
                  <a:cubicBezTo>
                    <a:pt x="13362" y="45259"/>
                    <a:pt x="13696" y="44469"/>
                    <a:pt x="14182" y="43649"/>
                  </a:cubicBezTo>
                  <a:cubicBezTo>
                    <a:pt x="15094" y="42068"/>
                    <a:pt x="15885" y="40396"/>
                    <a:pt x="16796" y="38816"/>
                  </a:cubicBezTo>
                  <a:cubicBezTo>
                    <a:pt x="17374" y="37752"/>
                    <a:pt x="17860" y="36688"/>
                    <a:pt x="18316" y="35563"/>
                  </a:cubicBezTo>
                  <a:cubicBezTo>
                    <a:pt x="18863" y="34378"/>
                    <a:pt x="19532" y="33314"/>
                    <a:pt x="19927" y="32037"/>
                  </a:cubicBezTo>
                  <a:cubicBezTo>
                    <a:pt x="20626" y="29819"/>
                    <a:pt x="21629" y="27660"/>
                    <a:pt x="22389" y="25411"/>
                  </a:cubicBezTo>
                  <a:cubicBezTo>
                    <a:pt x="23271" y="22888"/>
                    <a:pt x="24183" y="20426"/>
                    <a:pt x="24882" y="17843"/>
                  </a:cubicBezTo>
                  <a:cubicBezTo>
                    <a:pt x="25550" y="15411"/>
                    <a:pt x="26493" y="13101"/>
                    <a:pt x="27101" y="10639"/>
                  </a:cubicBezTo>
                  <a:cubicBezTo>
                    <a:pt x="27435" y="9362"/>
                    <a:pt x="27496" y="8086"/>
                    <a:pt x="27921" y="6839"/>
                  </a:cubicBezTo>
                  <a:cubicBezTo>
                    <a:pt x="28316" y="5776"/>
                    <a:pt x="28620" y="4712"/>
                    <a:pt x="28833" y="3587"/>
                  </a:cubicBezTo>
                  <a:cubicBezTo>
                    <a:pt x="29076" y="2250"/>
                    <a:pt x="29411" y="1307"/>
                    <a:pt x="29076" y="0"/>
                  </a:cubicBezTo>
                  <a:close/>
                  <a:moveTo>
                    <a:pt x="297" y="64529"/>
                  </a:moveTo>
                  <a:cubicBezTo>
                    <a:pt x="137" y="64884"/>
                    <a:pt x="1" y="65253"/>
                    <a:pt x="18" y="65594"/>
                  </a:cubicBezTo>
                  <a:cubicBezTo>
                    <a:pt x="18" y="65503"/>
                    <a:pt x="292" y="65169"/>
                    <a:pt x="292" y="65108"/>
                  </a:cubicBezTo>
                  <a:cubicBezTo>
                    <a:pt x="292" y="64914"/>
                    <a:pt x="293" y="64721"/>
                    <a:pt x="297" y="64529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167962" y="1101725"/>
            <a:ext cx="770550" cy="284975"/>
            <a:chOff x="1732463" y="636925"/>
            <a:chExt cx="770550" cy="284975"/>
          </a:xfrm>
        </p:grpSpPr>
        <p:sp>
          <p:nvSpPr>
            <p:cNvPr id="23" name="Google Shape;23;p2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149700" y="1725271"/>
            <a:ext cx="28446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3219900" y="2808875"/>
            <a:ext cx="27042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092313" y="2729550"/>
            <a:ext cx="20412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2017463" y="3045100"/>
            <a:ext cx="21909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5010488" y="2729550"/>
            <a:ext cx="20412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4935638" y="3045100"/>
            <a:ext cx="21909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-1346504" y="3736051"/>
            <a:ext cx="1833868" cy="1894618"/>
          </a:xfrm>
          <a:custGeom>
            <a:avLst/>
            <a:gdLst/>
            <a:ahLst/>
            <a:cxnLst/>
            <a:rect l="l" t="t" r="r" b="b"/>
            <a:pathLst>
              <a:path w="39455" h="40762" extrusionOk="0">
                <a:moveTo>
                  <a:pt x="19728" y="1"/>
                </a:moveTo>
                <a:cubicBezTo>
                  <a:pt x="8816" y="1"/>
                  <a:pt x="1" y="9119"/>
                  <a:pt x="1" y="20366"/>
                </a:cubicBezTo>
                <a:cubicBezTo>
                  <a:pt x="1" y="31612"/>
                  <a:pt x="8816" y="40761"/>
                  <a:pt x="19728" y="40761"/>
                </a:cubicBezTo>
                <a:cubicBezTo>
                  <a:pt x="30640" y="40761"/>
                  <a:pt x="39454" y="31612"/>
                  <a:pt x="39454" y="20366"/>
                </a:cubicBezTo>
                <a:cubicBezTo>
                  <a:pt x="39454" y="9119"/>
                  <a:pt x="30640" y="1"/>
                  <a:pt x="19728" y="1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850650" y="-424634"/>
            <a:ext cx="2163040" cy="2023228"/>
          </a:xfrm>
          <a:custGeom>
            <a:avLst/>
            <a:gdLst/>
            <a:ahLst/>
            <a:cxnLst/>
            <a:rect l="l" t="t" r="r" b="b"/>
            <a:pathLst>
              <a:path w="46537" h="43529" extrusionOk="0">
                <a:moveTo>
                  <a:pt x="20184" y="0"/>
                </a:moveTo>
                <a:cubicBezTo>
                  <a:pt x="17386" y="0"/>
                  <a:pt x="14584" y="453"/>
                  <a:pt x="11885" y="1357"/>
                </a:cubicBezTo>
                <a:cubicBezTo>
                  <a:pt x="7265" y="2877"/>
                  <a:pt x="0" y="6372"/>
                  <a:pt x="1277" y="12664"/>
                </a:cubicBezTo>
                <a:cubicBezTo>
                  <a:pt x="1703" y="14792"/>
                  <a:pt x="3222" y="16524"/>
                  <a:pt x="5259" y="17223"/>
                </a:cubicBezTo>
                <a:cubicBezTo>
                  <a:pt x="6870" y="17771"/>
                  <a:pt x="8663" y="17558"/>
                  <a:pt x="10274" y="18166"/>
                </a:cubicBezTo>
                <a:cubicBezTo>
                  <a:pt x="12767" y="19108"/>
                  <a:pt x="14226" y="21813"/>
                  <a:pt x="14894" y="24458"/>
                </a:cubicBezTo>
                <a:cubicBezTo>
                  <a:pt x="15563" y="27102"/>
                  <a:pt x="15715" y="29898"/>
                  <a:pt x="16718" y="32452"/>
                </a:cubicBezTo>
                <a:cubicBezTo>
                  <a:pt x="18147" y="36160"/>
                  <a:pt x="21277" y="38926"/>
                  <a:pt x="24651" y="40871"/>
                </a:cubicBezTo>
                <a:cubicBezTo>
                  <a:pt x="27330" y="42426"/>
                  <a:pt x="30309" y="43529"/>
                  <a:pt x="33294" y="43529"/>
                </a:cubicBezTo>
                <a:cubicBezTo>
                  <a:pt x="34102" y="43529"/>
                  <a:pt x="34912" y="43447"/>
                  <a:pt x="35715" y="43272"/>
                </a:cubicBezTo>
                <a:cubicBezTo>
                  <a:pt x="39333" y="42482"/>
                  <a:pt x="42403" y="39807"/>
                  <a:pt x="44165" y="36494"/>
                </a:cubicBezTo>
                <a:cubicBezTo>
                  <a:pt x="45959" y="33151"/>
                  <a:pt x="46536" y="29260"/>
                  <a:pt x="46324" y="25461"/>
                </a:cubicBezTo>
                <a:cubicBezTo>
                  <a:pt x="45716" y="15278"/>
                  <a:pt x="39089" y="5734"/>
                  <a:pt x="29940" y="1904"/>
                </a:cubicBezTo>
                <a:cubicBezTo>
                  <a:pt x="26809" y="635"/>
                  <a:pt x="23498" y="0"/>
                  <a:pt x="20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rot="-9810461">
            <a:off x="3100156" y="4415777"/>
            <a:ext cx="3739531" cy="2562849"/>
          </a:xfrm>
          <a:custGeom>
            <a:avLst/>
            <a:gdLst/>
            <a:ahLst/>
            <a:cxnLst/>
            <a:rect l="l" t="t" r="r" b="b"/>
            <a:pathLst>
              <a:path w="80455" h="55139" extrusionOk="0">
                <a:moveTo>
                  <a:pt x="39610" y="0"/>
                </a:moveTo>
                <a:cubicBezTo>
                  <a:pt x="38635" y="0"/>
                  <a:pt x="37659" y="30"/>
                  <a:pt x="36684" y="90"/>
                </a:cubicBezTo>
                <a:cubicBezTo>
                  <a:pt x="28021" y="637"/>
                  <a:pt x="19389" y="3555"/>
                  <a:pt x="12641" y="9117"/>
                </a:cubicBezTo>
                <a:cubicBezTo>
                  <a:pt x="5863" y="14710"/>
                  <a:pt x="1091" y="23069"/>
                  <a:pt x="483" y="32005"/>
                </a:cubicBezTo>
                <a:cubicBezTo>
                  <a:pt x="0" y="38734"/>
                  <a:pt x="3681" y="55139"/>
                  <a:pt x="12448" y="55139"/>
                </a:cubicBezTo>
                <a:cubicBezTo>
                  <a:pt x="12512" y="55139"/>
                  <a:pt x="12577" y="55138"/>
                  <a:pt x="12641" y="55136"/>
                </a:cubicBezTo>
                <a:cubicBezTo>
                  <a:pt x="17049" y="55015"/>
                  <a:pt x="22368" y="51094"/>
                  <a:pt x="26866" y="50091"/>
                </a:cubicBezTo>
                <a:cubicBezTo>
                  <a:pt x="32338" y="48844"/>
                  <a:pt x="37900" y="48449"/>
                  <a:pt x="43462" y="47932"/>
                </a:cubicBezTo>
                <a:cubicBezTo>
                  <a:pt x="54800" y="46899"/>
                  <a:pt x="67171" y="44954"/>
                  <a:pt x="74861" y="36261"/>
                </a:cubicBezTo>
                <a:cubicBezTo>
                  <a:pt x="78235" y="32431"/>
                  <a:pt x="80454" y="27111"/>
                  <a:pt x="79299" y="22066"/>
                </a:cubicBezTo>
                <a:cubicBezTo>
                  <a:pt x="78387" y="18114"/>
                  <a:pt x="75530" y="14923"/>
                  <a:pt x="72521" y="12309"/>
                </a:cubicBezTo>
                <a:cubicBezTo>
                  <a:pt x="63391" y="4415"/>
                  <a:pt x="51509" y="0"/>
                  <a:pt x="39610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7101805">
            <a:off x="-1398488" y="-483790"/>
            <a:ext cx="3340493" cy="2007848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rot="-1480266">
            <a:off x="8013295" y="4276087"/>
            <a:ext cx="1218850" cy="1045803"/>
            <a:chOff x="5803575" y="672725"/>
            <a:chExt cx="1218875" cy="1045825"/>
          </a:xfrm>
        </p:grpSpPr>
        <p:sp>
          <p:nvSpPr>
            <p:cNvPr id="67" name="Google Shape;67;p5"/>
            <p:cNvSpPr/>
            <p:nvPr/>
          </p:nvSpPr>
          <p:spPr>
            <a:xfrm>
              <a:off x="5803575" y="672725"/>
              <a:ext cx="1218875" cy="992275"/>
            </a:xfrm>
            <a:custGeom>
              <a:avLst/>
              <a:gdLst/>
              <a:ahLst/>
              <a:cxnLst/>
              <a:rect l="l" t="t" r="r" b="b"/>
              <a:pathLst>
                <a:path w="48755" h="39691" extrusionOk="0">
                  <a:moveTo>
                    <a:pt x="26275" y="0"/>
                  </a:moveTo>
                  <a:cubicBezTo>
                    <a:pt x="24293" y="0"/>
                    <a:pt x="22492" y="1886"/>
                    <a:pt x="21156" y="3104"/>
                  </a:cubicBezTo>
                  <a:cubicBezTo>
                    <a:pt x="20274" y="3833"/>
                    <a:pt x="19514" y="4654"/>
                    <a:pt x="18815" y="5596"/>
                  </a:cubicBezTo>
                  <a:cubicBezTo>
                    <a:pt x="18520" y="6031"/>
                    <a:pt x="18403" y="6237"/>
                    <a:pt x="18238" y="6237"/>
                  </a:cubicBezTo>
                  <a:cubicBezTo>
                    <a:pt x="18114" y="6237"/>
                    <a:pt x="17964" y="6121"/>
                    <a:pt x="17690" y="5900"/>
                  </a:cubicBezTo>
                  <a:cubicBezTo>
                    <a:pt x="17113" y="5353"/>
                    <a:pt x="16475" y="4897"/>
                    <a:pt x="15745" y="4563"/>
                  </a:cubicBezTo>
                  <a:cubicBezTo>
                    <a:pt x="14894" y="4319"/>
                    <a:pt x="13982" y="4198"/>
                    <a:pt x="13101" y="4198"/>
                  </a:cubicBezTo>
                  <a:cubicBezTo>
                    <a:pt x="12432" y="4228"/>
                    <a:pt x="11794" y="4502"/>
                    <a:pt x="11338" y="4988"/>
                  </a:cubicBezTo>
                  <a:cubicBezTo>
                    <a:pt x="10791" y="5444"/>
                    <a:pt x="10578" y="6143"/>
                    <a:pt x="10274" y="6721"/>
                  </a:cubicBezTo>
                  <a:cubicBezTo>
                    <a:pt x="9727" y="7754"/>
                    <a:pt x="9909" y="8818"/>
                    <a:pt x="9575" y="9943"/>
                  </a:cubicBezTo>
                  <a:cubicBezTo>
                    <a:pt x="9423" y="10307"/>
                    <a:pt x="9271" y="10672"/>
                    <a:pt x="9149" y="11067"/>
                  </a:cubicBezTo>
                  <a:cubicBezTo>
                    <a:pt x="9058" y="11554"/>
                    <a:pt x="9028" y="12040"/>
                    <a:pt x="8663" y="12344"/>
                  </a:cubicBezTo>
                  <a:cubicBezTo>
                    <a:pt x="8329" y="12678"/>
                    <a:pt x="7964" y="12678"/>
                    <a:pt x="7569" y="12800"/>
                  </a:cubicBezTo>
                  <a:cubicBezTo>
                    <a:pt x="6991" y="12952"/>
                    <a:pt x="6474" y="13195"/>
                    <a:pt x="5897" y="13347"/>
                  </a:cubicBezTo>
                  <a:cubicBezTo>
                    <a:pt x="5076" y="13560"/>
                    <a:pt x="4316" y="13894"/>
                    <a:pt x="3617" y="14350"/>
                  </a:cubicBezTo>
                  <a:cubicBezTo>
                    <a:pt x="2736" y="15110"/>
                    <a:pt x="1976" y="15991"/>
                    <a:pt x="1398" y="16964"/>
                  </a:cubicBezTo>
                  <a:cubicBezTo>
                    <a:pt x="730" y="18028"/>
                    <a:pt x="638" y="19244"/>
                    <a:pt x="486" y="20459"/>
                  </a:cubicBezTo>
                  <a:cubicBezTo>
                    <a:pt x="0" y="23681"/>
                    <a:pt x="517" y="27694"/>
                    <a:pt x="2979" y="30064"/>
                  </a:cubicBezTo>
                  <a:cubicBezTo>
                    <a:pt x="6414" y="33347"/>
                    <a:pt x="10122" y="36964"/>
                    <a:pt x="14772" y="38393"/>
                  </a:cubicBezTo>
                  <a:cubicBezTo>
                    <a:pt x="16961" y="39031"/>
                    <a:pt x="19180" y="39426"/>
                    <a:pt x="21459" y="39639"/>
                  </a:cubicBezTo>
                  <a:cubicBezTo>
                    <a:pt x="21790" y="39673"/>
                    <a:pt x="22125" y="39690"/>
                    <a:pt x="22461" y="39690"/>
                  </a:cubicBezTo>
                  <a:cubicBezTo>
                    <a:pt x="23021" y="39690"/>
                    <a:pt x="23583" y="39643"/>
                    <a:pt x="24134" y="39548"/>
                  </a:cubicBezTo>
                  <a:cubicBezTo>
                    <a:pt x="24501" y="39474"/>
                    <a:pt x="24947" y="39224"/>
                    <a:pt x="25360" y="39224"/>
                  </a:cubicBezTo>
                  <a:cubicBezTo>
                    <a:pt x="25461" y="39224"/>
                    <a:pt x="25559" y="39239"/>
                    <a:pt x="25654" y="39274"/>
                  </a:cubicBezTo>
                  <a:cubicBezTo>
                    <a:pt x="25928" y="38849"/>
                    <a:pt x="26323" y="38514"/>
                    <a:pt x="26779" y="38271"/>
                  </a:cubicBezTo>
                  <a:cubicBezTo>
                    <a:pt x="27265" y="38028"/>
                    <a:pt x="27782" y="37815"/>
                    <a:pt x="28329" y="37633"/>
                  </a:cubicBezTo>
                  <a:cubicBezTo>
                    <a:pt x="29210" y="37359"/>
                    <a:pt x="30092" y="36964"/>
                    <a:pt x="30943" y="36630"/>
                  </a:cubicBezTo>
                  <a:cubicBezTo>
                    <a:pt x="31399" y="36448"/>
                    <a:pt x="31855" y="36448"/>
                    <a:pt x="32341" y="36265"/>
                  </a:cubicBezTo>
                  <a:cubicBezTo>
                    <a:pt x="32797" y="36083"/>
                    <a:pt x="33192" y="35779"/>
                    <a:pt x="33709" y="35596"/>
                  </a:cubicBezTo>
                  <a:cubicBezTo>
                    <a:pt x="34925" y="35171"/>
                    <a:pt x="35958" y="34472"/>
                    <a:pt x="37144" y="34046"/>
                  </a:cubicBezTo>
                  <a:cubicBezTo>
                    <a:pt x="37995" y="33742"/>
                    <a:pt x="38663" y="33134"/>
                    <a:pt x="39484" y="32770"/>
                  </a:cubicBezTo>
                  <a:cubicBezTo>
                    <a:pt x="40183" y="32435"/>
                    <a:pt x="40852" y="32101"/>
                    <a:pt x="41521" y="31736"/>
                  </a:cubicBezTo>
                  <a:cubicBezTo>
                    <a:pt x="43800" y="30520"/>
                    <a:pt x="45806" y="28849"/>
                    <a:pt x="47387" y="26782"/>
                  </a:cubicBezTo>
                  <a:cubicBezTo>
                    <a:pt x="48269" y="25566"/>
                    <a:pt x="48451" y="24107"/>
                    <a:pt x="48603" y="22618"/>
                  </a:cubicBezTo>
                  <a:cubicBezTo>
                    <a:pt x="48755" y="21189"/>
                    <a:pt x="47843" y="20155"/>
                    <a:pt x="46506" y="19791"/>
                  </a:cubicBezTo>
                  <a:cubicBezTo>
                    <a:pt x="46080" y="19639"/>
                    <a:pt x="44439" y="19882"/>
                    <a:pt x="44378" y="19213"/>
                  </a:cubicBezTo>
                  <a:cubicBezTo>
                    <a:pt x="44347" y="18909"/>
                    <a:pt x="44986" y="17906"/>
                    <a:pt x="45107" y="17602"/>
                  </a:cubicBezTo>
                  <a:cubicBezTo>
                    <a:pt x="45381" y="16842"/>
                    <a:pt x="45715" y="16052"/>
                    <a:pt x="45958" y="15231"/>
                  </a:cubicBezTo>
                  <a:cubicBezTo>
                    <a:pt x="46141" y="14350"/>
                    <a:pt x="46293" y="13438"/>
                    <a:pt x="46384" y="12557"/>
                  </a:cubicBezTo>
                  <a:cubicBezTo>
                    <a:pt x="46475" y="11827"/>
                    <a:pt x="46658" y="11432"/>
                    <a:pt x="46354" y="10733"/>
                  </a:cubicBezTo>
                  <a:cubicBezTo>
                    <a:pt x="46110" y="10216"/>
                    <a:pt x="45958" y="9669"/>
                    <a:pt x="45715" y="9152"/>
                  </a:cubicBezTo>
                  <a:cubicBezTo>
                    <a:pt x="45047" y="7693"/>
                    <a:pt x="43375" y="6629"/>
                    <a:pt x="42098" y="5748"/>
                  </a:cubicBezTo>
                  <a:cubicBezTo>
                    <a:pt x="40756" y="4861"/>
                    <a:pt x="39645" y="4524"/>
                    <a:pt x="38187" y="4524"/>
                  </a:cubicBezTo>
                  <a:cubicBezTo>
                    <a:pt x="37895" y="4524"/>
                    <a:pt x="37589" y="4537"/>
                    <a:pt x="37265" y="4563"/>
                  </a:cubicBezTo>
                  <a:cubicBezTo>
                    <a:pt x="36232" y="4654"/>
                    <a:pt x="35198" y="4867"/>
                    <a:pt x="34226" y="5231"/>
                  </a:cubicBezTo>
                  <a:cubicBezTo>
                    <a:pt x="33455" y="5517"/>
                    <a:pt x="32684" y="6151"/>
                    <a:pt x="31837" y="6151"/>
                  </a:cubicBezTo>
                  <a:cubicBezTo>
                    <a:pt x="31782" y="6151"/>
                    <a:pt x="31728" y="6149"/>
                    <a:pt x="31672" y="6143"/>
                  </a:cubicBezTo>
                  <a:cubicBezTo>
                    <a:pt x="31399" y="5414"/>
                    <a:pt x="31369" y="4684"/>
                    <a:pt x="31095" y="3955"/>
                  </a:cubicBezTo>
                  <a:cubicBezTo>
                    <a:pt x="30761" y="3195"/>
                    <a:pt x="30365" y="2465"/>
                    <a:pt x="29910" y="1766"/>
                  </a:cubicBezTo>
                  <a:cubicBezTo>
                    <a:pt x="29028" y="550"/>
                    <a:pt x="27903" y="64"/>
                    <a:pt x="26414" y="3"/>
                  </a:cubicBezTo>
                  <a:cubicBezTo>
                    <a:pt x="26368" y="1"/>
                    <a:pt x="26321" y="0"/>
                    <a:pt x="26275" y="0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40650" y="1331800"/>
              <a:ext cx="739400" cy="386750"/>
            </a:xfrm>
            <a:custGeom>
              <a:avLst/>
              <a:gdLst/>
              <a:ahLst/>
              <a:cxnLst/>
              <a:rect l="l" t="t" r="r" b="b"/>
              <a:pathLst>
                <a:path w="29576" h="15470" extrusionOk="0">
                  <a:moveTo>
                    <a:pt x="9340" y="0"/>
                  </a:moveTo>
                  <a:cubicBezTo>
                    <a:pt x="9285" y="0"/>
                    <a:pt x="9231" y="8"/>
                    <a:pt x="9180" y="24"/>
                  </a:cubicBezTo>
                  <a:cubicBezTo>
                    <a:pt x="8815" y="115"/>
                    <a:pt x="8724" y="1057"/>
                    <a:pt x="8724" y="1452"/>
                  </a:cubicBezTo>
                  <a:cubicBezTo>
                    <a:pt x="8755" y="2334"/>
                    <a:pt x="8815" y="3246"/>
                    <a:pt x="8876" y="4157"/>
                  </a:cubicBezTo>
                  <a:cubicBezTo>
                    <a:pt x="9059" y="5373"/>
                    <a:pt x="9362" y="6559"/>
                    <a:pt x="9818" y="7714"/>
                  </a:cubicBezTo>
                  <a:cubicBezTo>
                    <a:pt x="10153" y="8595"/>
                    <a:pt x="10669" y="9507"/>
                    <a:pt x="10761" y="10510"/>
                  </a:cubicBezTo>
                  <a:cubicBezTo>
                    <a:pt x="10691" y="10517"/>
                    <a:pt x="10619" y="10520"/>
                    <a:pt x="10546" y="10520"/>
                  </a:cubicBezTo>
                  <a:cubicBezTo>
                    <a:pt x="9945" y="10520"/>
                    <a:pt x="9229" y="10318"/>
                    <a:pt x="8633" y="10236"/>
                  </a:cubicBezTo>
                  <a:cubicBezTo>
                    <a:pt x="7630" y="10085"/>
                    <a:pt x="6596" y="9933"/>
                    <a:pt x="5593" y="9781"/>
                  </a:cubicBezTo>
                  <a:cubicBezTo>
                    <a:pt x="5055" y="9700"/>
                    <a:pt x="4462" y="9649"/>
                    <a:pt x="3867" y="9649"/>
                  </a:cubicBezTo>
                  <a:cubicBezTo>
                    <a:pt x="3118" y="9649"/>
                    <a:pt x="2363" y="9729"/>
                    <a:pt x="1703" y="9933"/>
                  </a:cubicBezTo>
                  <a:cubicBezTo>
                    <a:pt x="1216" y="10085"/>
                    <a:pt x="730" y="10297"/>
                    <a:pt x="305" y="10540"/>
                  </a:cubicBezTo>
                  <a:cubicBezTo>
                    <a:pt x="1" y="10814"/>
                    <a:pt x="61" y="10814"/>
                    <a:pt x="244" y="11088"/>
                  </a:cubicBezTo>
                  <a:cubicBezTo>
                    <a:pt x="396" y="11392"/>
                    <a:pt x="912" y="11483"/>
                    <a:pt x="1216" y="11635"/>
                  </a:cubicBezTo>
                  <a:cubicBezTo>
                    <a:pt x="1916" y="12030"/>
                    <a:pt x="2584" y="12455"/>
                    <a:pt x="3223" y="12911"/>
                  </a:cubicBezTo>
                  <a:cubicBezTo>
                    <a:pt x="4013" y="13489"/>
                    <a:pt x="4834" y="14006"/>
                    <a:pt x="5685" y="14461"/>
                  </a:cubicBezTo>
                  <a:cubicBezTo>
                    <a:pt x="6566" y="14917"/>
                    <a:pt x="7539" y="14948"/>
                    <a:pt x="8481" y="15100"/>
                  </a:cubicBezTo>
                  <a:cubicBezTo>
                    <a:pt x="9970" y="15282"/>
                    <a:pt x="11399" y="15404"/>
                    <a:pt x="12888" y="15465"/>
                  </a:cubicBezTo>
                  <a:cubicBezTo>
                    <a:pt x="12961" y="15468"/>
                    <a:pt x="13033" y="15470"/>
                    <a:pt x="13106" y="15470"/>
                  </a:cubicBezTo>
                  <a:cubicBezTo>
                    <a:pt x="14028" y="15470"/>
                    <a:pt x="14951" y="15198"/>
                    <a:pt x="15874" y="15198"/>
                  </a:cubicBezTo>
                  <a:cubicBezTo>
                    <a:pt x="16094" y="15198"/>
                    <a:pt x="16315" y="15213"/>
                    <a:pt x="16536" y="15252"/>
                  </a:cubicBezTo>
                  <a:cubicBezTo>
                    <a:pt x="16718" y="15221"/>
                    <a:pt x="16688" y="15161"/>
                    <a:pt x="16627" y="15069"/>
                  </a:cubicBezTo>
                  <a:cubicBezTo>
                    <a:pt x="17995" y="15069"/>
                    <a:pt x="19363" y="14522"/>
                    <a:pt x="20639" y="14006"/>
                  </a:cubicBezTo>
                  <a:cubicBezTo>
                    <a:pt x="22341" y="13246"/>
                    <a:pt x="23922" y="12243"/>
                    <a:pt x="25320" y="11027"/>
                  </a:cubicBezTo>
                  <a:cubicBezTo>
                    <a:pt x="25807" y="10632"/>
                    <a:pt x="26323" y="10328"/>
                    <a:pt x="26840" y="9902"/>
                  </a:cubicBezTo>
                  <a:cubicBezTo>
                    <a:pt x="27387" y="9507"/>
                    <a:pt x="27661" y="8869"/>
                    <a:pt x="28117" y="8352"/>
                  </a:cubicBezTo>
                  <a:cubicBezTo>
                    <a:pt x="28694" y="7714"/>
                    <a:pt x="29576" y="6923"/>
                    <a:pt x="29120" y="6072"/>
                  </a:cubicBezTo>
                  <a:cubicBezTo>
                    <a:pt x="28824" y="5521"/>
                    <a:pt x="28235" y="5365"/>
                    <a:pt x="27617" y="5365"/>
                  </a:cubicBezTo>
                  <a:cubicBezTo>
                    <a:pt x="27282" y="5365"/>
                    <a:pt x="26937" y="5411"/>
                    <a:pt x="26627" y="5464"/>
                  </a:cubicBezTo>
                  <a:cubicBezTo>
                    <a:pt x="25837" y="5586"/>
                    <a:pt x="25016" y="5768"/>
                    <a:pt x="24256" y="6072"/>
                  </a:cubicBezTo>
                  <a:cubicBezTo>
                    <a:pt x="23770" y="6285"/>
                    <a:pt x="23253" y="6437"/>
                    <a:pt x="22706" y="6589"/>
                  </a:cubicBezTo>
                  <a:cubicBezTo>
                    <a:pt x="22980" y="5981"/>
                    <a:pt x="23588" y="5495"/>
                    <a:pt x="23861" y="4826"/>
                  </a:cubicBezTo>
                  <a:cubicBezTo>
                    <a:pt x="24044" y="4188"/>
                    <a:pt x="24165" y="3549"/>
                    <a:pt x="24165" y="2911"/>
                  </a:cubicBezTo>
                  <a:cubicBezTo>
                    <a:pt x="24226" y="2455"/>
                    <a:pt x="24104" y="1635"/>
                    <a:pt x="23648" y="1391"/>
                  </a:cubicBezTo>
                  <a:cubicBezTo>
                    <a:pt x="23553" y="1337"/>
                    <a:pt x="23441" y="1314"/>
                    <a:pt x="23320" y="1314"/>
                  </a:cubicBezTo>
                  <a:cubicBezTo>
                    <a:pt x="22899" y="1314"/>
                    <a:pt x="22368" y="1584"/>
                    <a:pt x="22037" y="1726"/>
                  </a:cubicBezTo>
                  <a:cubicBezTo>
                    <a:pt x="20244" y="2425"/>
                    <a:pt x="18603" y="3489"/>
                    <a:pt x="17235" y="4856"/>
                  </a:cubicBezTo>
                  <a:cubicBezTo>
                    <a:pt x="16976" y="5087"/>
                    <a:pt x="15952" y="6082"/>
                    <a:pt x="15458" y="6082"/>
                  </a:cubicBezTo>
                  <a:cubicBezTo>
                    <a:pt x="15430" y="6082"/>
                    <a:pt x="15405" y="6079"/>
                    <a:pt x="15381" y="6072"/>
                  </a:cubicBezTo>
                  <a:cubicBezTo>
                    <a:pt x="15077" y="6012"/>
                    <a:pt x="14803" y="5343"/>
                    <a:pt x="14651" y="5100"/>
                  </a:cubicBezTo>
                  <a:cubicBezTo>
                    <a:pt x="14074" y="4066"/>
                    <a:pt x="13375" y="3094"/>
                    <a:pt x="12584" y="2212"/>
                  </a:cubicBezTo>
                  <a:cubicBezTo>
                    <a:pt x="12037" y="1665"/>
                    <a:pt x="11460" y="1148"/>
                    <a:pt x="10791" y="753"/>
                  </a:cubicBezTo>
                  <a:cubicBezTo>
                    <a:pt x="10464" y="535"/>
                    <a:pt x="9821" y="0"/>
                    <a:pt x="9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2155800" y="257225"/>
            <a:ext cx="48324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89213" y="4445000"/>
            <a:ext cx="770550" cy="284975"/>
            <a:chOff x="1732463" y="636925"/>
            <a:chExt cx="770550" cy="284975"/>
          </a:xfrm>
        </p:grpSpPr>
        <p:sp>
          <p:nvSpPr>
            <p:cNvPr id="71" name="Google Shape;71;p5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7629041" y="4124455"/>
            <a:ext cx="3044579" cy="2544687"/>
          </a:xfrm>
          <a:custGeom>
            <a:avLst/>
            <a:gdLst/>
            <a:ahLst/>
            <a:cxnLst/>
            <a:rect l="l" t="t" r="r" b="b"/>
            <a:pathLst>
              <a:path w="65503" h="54748" extrusionOk="0">
                <a:moveTo>
                  <a:pt x="25723" y="0"/>
                </a:moveTo>
                <a:cubicBezTo>
                  <a:pt x="24144" y="0"/>
                  <a:pt x="22575" y="187"/>
                  <a:pt x="21064" y="677"/>
                </a:cubicBezTo>
                <a:cubicBezTo>
                  <a:pt x="15259" y="2561"/>
                  <a:pt x="11702" y="8306"/>
                  <a:pt x="8784" y="13625"/>
                </a:cubicBezTo>
                <a:cubicBezTo>
                  <a:pt x="5563" y="19431"/>
                  <a:pt x="2401" y="25388"/>
                  <a:pt x="1186" y="31863"/>
                </a:cubicBezTo>
                <a:cubicBezTo>
                  <a:pt x="0" y="38337"/>
                  <a:pt x="1034" y="45450"/>
                  <a:pt x="5411" y="50222"/>
                </a:cubicBezTo>
                <a:cubicBezTo>
                  <a:pt x="8030" y="53078"/>
                  <a:pt x="12001" y="54747"/>
                  <a:pt x="15894" y="54747"/>
                </a:cubicBezTo>
                <a:cubicBezTo>
                  <a:pt x="18505" y="54747"/>
                  <a:pt x="21081" y="53997"/>
                  <a:pt x="23192" y="52349"/>
                </a:cubicBezTo>
                <a:cubicBezTo>
                  <a:pt x="28785" y="47972"/>
                  <a:pt x="29727" y="39158"/>
                  <a:pt x="35867" y="35601"/>
                </a:cubicBezTo>
                <a:cubicBezTo>
                  <a:pt x="38002" y="34383"/>
                  <a:pt x="40368" y="34028"/>
                  <a:pt x="42803" y="34028"/>
                </a:cubicBezTo>
                <a:cubicBezTo>
                  <a:pt x="45289" y="34028"/>
                  <a:pt x="47848" y="34399"/>
                  <a:pt x="50305" y="34598"/>
                </a:cubicBezTo>
                <a:cubicBezTo>
                  <a:pt x="51011" y="34660"/>
                  <a:pt x="51739" y="34694"/>
                  <a:pt x="52475" y="34694"/>
                </a:cubicBezTo>
                <a:cubicBezTo>
                  <a:pt x="56811" y="34694"/>
                  <a:pt x="61422" y="33507"/>
                  <a:pt x="63345" y="29765"/>
                </a:cubicBezTo>
                <a:cubicBezTo>
                  <a:pt x="65503" y="25571"/>
                  <a:pt x="63010" y="20677"/>
                  <a:pt x="60123" y="17151"/>
                </a:cubicBezTo>
                <a:cubicBezTo>
                  <a:pt x="52554" y="8002"/>
                  <a:pt x="42980" y="2713"/>
                  <a:pt x="31247" y="586"/>
                </a:cubicBezTo>
                <a:cubicBezTo>
                  <a:pt x="29442" y="258"/>
                  <a:pt x="27575" y="0"/>
                  <a:pt x="25723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633595" y="4540104"/>
            <a:ext cx="4027910" cy="1831358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-963900" y="-1467225"/>
            <a:ext cx="4027908" cy="2273941"/>
          </a:xfrm>
          <a:custGeom>
            <a:avLst/>
            <a:gdLst/>
            <a:ahLst/>
            <a:cxnLst/>
            <a:rect l="l" t="t" r="r" b="b"/>
            <a:pathLst>
              <a:path w="75109" h="48923" extrusionOk="0">
                <a:moveTo>
                  <a:pt x="31338" y="0"/>
                </a:moveTo>
                <a:cubicBezTo>
                  <a:pt x="26496" y="0"/>
                  <a:pt x="21711" y="664"/>
                  <a:pt x="17296" y="2585"/>
                </a:cubicBezTo>
                <a:cubicBezTo>
                  <a:pt x="2888" y="8847"/>
                  <a:pt x="1" y="29698"/>
                  <a:pt x="10852" y="40641"/>
                </a:cubicBezTo>
                <a:cubicBezTo>
                  <a:pt x="16050" y="45869"/>
                  <a:pt x="23496" y="48483"/>
                  <a:pt x="30883" y="48878"/>
                </a:cubicBezTo>
                <a:cubicBezTo>
                  <a:pt x="31465" y="48907"/>
                  <a:pt x="32050" y="48923"/>
                  <a:pt x="32637" y="48923"/>
                </a:cubicBezTo>
                <a:cubicBezTo>
                  <a:pt x="36893" y="48923"/>
                  <a:pt x="41217" y="48101"/>
                  <a:pt x="44743" y="45777"/>
                </a:cubicBezTo>
                <a:cubicBezTo>
                  <a:pt x="47691" y="43802"/>
                  <a:pt x="50062" y="40823"/>
                  <a:pt x="53375" y="39607"/>
                </a:cubicBezTo>
                <a:cubicBezTo>
                  <a:pt x="57570" y="38087"/>
                  <a:pt x="62494" y="39668"/>
                  <a:pt x="66598" y="37905"/>
                </a:cubicBezTo>
                <a:cubicBezTo>
                  <a:pt x="69516" y="36628"/>
                  <a:pt x="71552" y="33802"/>
                  <a:pt x="72555" y="30762"/>
                </a:cubicBezTo>
                <a:cubicBezTo>
                  <a:pt x="75108" y="22798"/>
                  <a:pt x="70853" y="13832"/>
                  <a:pt x="64196" y="8725"/>
                </a:cubicBezTo>
                <a:cubicBezTo>
                  <a:pt x="57540" y="3649"/>
                  <a:pt x="49029" y="1704"/>
                  <a:pt x="40700" y="670"/>
                </a:cubicBezTo>
                <a:cubicBezTo>
                  <a:pt x="37612" y="277"/>
                  <a:pt x="34463" y="0"/>
                  <a:pt x="31338" y="0"/>
                </a:cubicBezTo>
                <a:close/>
              </a:path>
            </a:pathLst>
          </a:custGeom>
          <a:solidFill>
            <a:srgbClr val="F4CA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 rot="-8908685">
            <a:off x="7812492" y="-127745"/>
            <a:ext cx="1218817" cy="1045776"/>
            <a:chOff x="5803575" y="672725"/>
            <a:chExt cx="1218875" cy="1045825"/>
          </a:xfrm>
        </p:grpSpPr>
        <p:sp>
          <p:nvSpPr>
            <p:cNvPr id="128" name="Google Shape;128;p9"/>
            <p:cNvSpPr/>
            <p:nvPr/>
          </p:nvSpPr>
          <p:spPr>
            <a:xfrm>
              <a:off x="5803575" y="672725"/>
              <a:ext cx="1218875" cy="992275"/>
            </a:xfrm>
            <a:custGeom>
              <a:avLst/>
              <a:gdLst/>
              <a:ahLst/>
              <a:cxnLst/>
              <a:rect l="l" t="t" r="r" b="b"/>
              <a:pathLst>
                <a:path w="48755" h="39691" extrusionOk="0">
                  <a:moveTo>
                    <a:pt x="26275" y="0"/>
                  </a:moveTo>
                  <a:cubicBezTo>
                    <a:pt x="24293" y="0"/>
                    <a:pt x="22492" y="1886"/>
                    <a:pt x="21156" y="3104"/>
                  </a:cubicBezTo>
                  <a:cubicBezTo>
                    <a:pt x="20274" y="3833"/>
                    <a:pt x="19514" y="4654"/>
                    <a:pt x="18815" y="5596"/>
                  </a:cubicBezTo>
                  <a:cubicBezTo>
                    <a:pt x="18520" y="6031"/>
                    <a:pt x="18403" y="6237"/>
                    <a:pt x="18238" y="6237"/>
                  </a:cubicBezTo>
                  <a:cubicBezTo>
                    <a:pt x="18114" y="6237"/>
                    <a:pt x="17964" y="6121"/>
                    <a:pt x="17690" y="5900"/>
                  </a:cubicBezTo>
                  <a:cubicBezTo>
                    <a:pt x="17113" y="5353"/>
                    <a:pt x="16475" y="4897"/>
                    <a:pt x="15745" y="4563"/>
                  </a:cubicBezTo>
                  <a:cubicBezTo>
                    <a:pt x="14894" y="4319"/>
                    <a:pt x="13982" y="4198"/>
                    <a:pt x="13101" y="4198"/>
                  </a:cubicBezTo>
                  <a:cubicBezTo>
                    <a:pt x="12432" y="4228"/>
                    <a:pt x="11794" y="4502"/>
                    <a:pt x="11338" y="4988"/>
                  </a:cubicBezTo>
                  <a:cubicBezTo>
                    <a:pt x="10791" y="5444"/>
                    <a:pt x="10578" y="6143"/>
                    <a:pt x="10274" y="6721"/>
                  </a:cubicBezTo>
                  <a:cubicBezTo>
                    <a:pt x="9727" y="7754"/>
                    <a:pt x="9909" y="8818"/>
                    <a:pt x="9575" y="9943"/>
                  </a:cubicBezTo>
                  <a:cubicBezTo>
                    <a:pt x="9423" y="10307"/>
                    <a:pt x="9271" y="10672"/>
                    <a:pt x="9149" y="11067"/>
                  </a:cubicBezTo>
                  <a:cubicBezTo>
                    <a:pt x="9058" y="11554"/>
                    <a:pt x="9028" y="12040"/>
                    <a:pt x="8663" y="12344"/>
                  </a:cubicBezTo>
                  <a:cubicBezTo>
                    <a:pt x="8329" y="12678"/>
                    <a:pt x="7964" y="12678"/>
                    <a:pt x="7569" y="12800"/>
                  </a:cubicBezTo>
                  <a:cubicBezTo>
                    <a:pt x="6991" y="12952"/>
                    <a:pt x="6474" y="13195"/>
                    <a:pt x="5897" y="13347"/>
                  </a:cubicBezTo>
                  <a:cubicBezTo>
                    <a:pt x="5076" y="13560"/>
                    <a:pt x="4316" y="13894"/>
                    <a:pt x="3617" y="14350"/>
                  </a:cubicBezTo>
                  <a:cubicBezTo>
                    <a:pt x="2736" y="15110"/>
                    <a:pt x="1976" y="15991"/>
                    <a:pt x="1398" y="16964"/>
                  </a:cubicBezTo>
                  <a:cubicBezTo>
                    <a:pt x="730" y="18028"/>
                    <a:pt x="638" y="19244"/>
                    <a:pt x="486" y="20459"/>
                  </a:cubicBezTo>
                  <a:cubicBezTo>
                    <a:pt x="0" y="23681"/>
                    <a:pt x="517" y="27694"/>
                    <a:pt x="2979" y="30064"/>
                  </a:cubicBezTo>
                  <a:cubicBezTo>
                    <a:pt x="6414" y="33347"/>
                    <a:pt x="10122" y="36964"/>
                    <a:pt x="14772" y="38393"/>
                  </a:cubicBezTo>
                  <a:cubicBezTo>
                    <a:pt x="16961" y="39031"/>
                    <a:pt x="19180" y="39426"/>
                    <a:pt x="21459" y="39639"/>
                  </a:cubicBezTo>
                  <a:cubicBezTo>
                    <a:pt x="21790" y="39673"/>
                    <a:pt x="22125" y="39690"/>
                    <a:pt x="22461" y="39690"/>
                  </a:cubicBezTo>
                  <a:cubicBezTo>
                    <a:pt x="23021" y="39690"/>
                    <a:pt x="23583" y="39643"/>
                    <a:pt x="24134" y="39548"/>
                  </a:cubicBezTo>
                  <a:cubicBezTo>
                    <a:pt x="24501" y="39474"/>
                    <a:pt x="24947" y="39224"/>
                    <a:pt x="25360" y="39224"/>
                  </a:cubicBezTo>
                  <a:cubicBezTo>
                    <a:pt x="25461" y="39224"/>
                    <a:pt x="25559" y="39239"/>
                    <a:pt x="25654" y="39274"/>
                  </a:cubicBezTo>
                  <a:cubicBezTo>
                    <a:pt x="25928" y="38849"/>
                    <a:pt x="26323" y="38514"/>
                    <a:pt x="26779" y="38271"/>
                  </a:cubicBezTo>
                  <a:cubicBezTo>
                    <a:pt x="27265" y="38028"/>
                    <a:pt x="27782" y="37815"/>
                    <a:pt x="28329" y="37633"/>
                  </a:cubicBezTo>
                  <a:cubicBezTo>
                    <a:pt x="29210" y="37359"/>
                    <a:pt x="30092" y="36964"/>
                    <a:pt x="30943" y="36630"/>
                  </a:cubicBezTo>
                  <a:cubicBezTo>
                    <a:pt x="31399" y="36448"/>
                    <a:pt x="31855" y="36448"/>
                    <a:pt x="32341" y="36265"/>
                  </a:cubicBezTo>
                  <a:cubicBezTo>
                    <a:pt x="32797" y="36083"/>
                    <a:pt x="33192" y="35779"/>
                    <a:pt x="33709" y="35596"/>
                  </a:cubicBezTo>
                  <a:cubicBezTo>
                    <a:pt x="34925" y="35171"/>
                    <a:pt x="35958" y="34472"/>
                    <a:pt x="37144" y="34046"/>
                  </a:cubicBezTo>
                  <a:cubicBezTo>
                    <a:pt x="37995" y="33742"/>
                    <a:pt x="38663" y="33134"/>
                    <a:pt x="39484" y="32770"/>
                  </a:cubicBezTo>
                  <a:cubicBezTo>
                    <a:pt x="40183" y="32435"/>
                    <a:pt x="40852" y="32101"/>
                    <a:pt x="41521" y="31736"/>
                  </a:cubicBezTo>
                  <a:cubicBezTo>
                    <a:pt x="43800" y="30520"/>
                    <a:pt x="45806" y="28849"/>
                    <a:pt x="47387" y="26782"/>
                  </a:cubicBezTo>
                  <a:cubicBezTo>
                    <a:pt x="48269" y="25566"/>
                    <a:pt x="48451" y="24107"/>
                    <a:pt x="48603" y="22618"/>
                  </a:cubicBezTo>
                  <a:cubicBezTo>
                    <a:pt x="48755" y="21189"/>
                    <a:pt x="47843" y="20155"/>
                    <a:pt x="46506" y="19791"/>
                  </a:cubicBezTo>
                  <a:cubicBezTo>
                    <a:pt x="46080" y="19639"/>
                    <a:pt x="44439" y="19882"/>
                    <a:pt x="44378" y="19213"/>
                  </a:cubicBezTo>
                  <a:cubicBezTo>
                    <a:pt x="44347" y="18909"/>
                    <a:pt x="44986" y="17906"/>
                    <a:pt x="45107" y="17602"/>
                  </a:cubicBezTo>
                  <a:cubicBezTo>
                    <a:pt x="45381" y="16842"/>
                    <a:pt x="45715" y="16052"/>
                    <a:pt x="45958" y="15231"/>
                  </a:cubicBezTo>
                  <a:cubicBezTo>
                    <a:pt x="46141" y="14350"/>
                    <a:pt x="46293" y="13438"/>
                    <a:pt x="46384" y="12557"/>
                  </a:cubicBezTo>
                  <a:cubicBezTo>
                    <a:pt x="46475" y="11827"/>
                    <a:pt x="46658" y="11432"/>
                    <a:pt x="46354" y="10733"/>
                  </a:cubicBezTo>
                  <a:cubicBezTo>
                    <a:pt x="46110" y="10216"/>
                    <a:pt x="45958" y="9669"/>
                    <a:pt x="45715" y="9152"/>
                  </a:cubicBezTo>
                  <a:cubicBezTo>
                    <a:pt x="45047" y="7693"/>
                    <a:pt x="43375" y="6629"/>
                    <a:pt x="42098" y="5748"/>
                  </a:cubicBezTo>
                  <a:cubicBezTo>
                    <a:pt x="40756" y="4861"/>
                    <a:pt x="39645" y="4524"/>
                    <a:pt x="38187" y="4524"/>
                  </a:cubicBezTo>
                  <a:cubicBezTo>
                    <a:pt x="37895" y="4524"/>
                    <a:pt x="37589" y="4537"/>
                    <a:pt x="37265" y="4563"/>
                  </a:cubicBezTo>
                  <a:cubicBezTo>
                    <a:pt x="36232" y="4654"/>
                    <a:pt x="35198" y="4867"/>
                    <a:pt x="34226" y="5231"/>
                  </a:cubicBezTo>
                  <a:cubicBezTo>
                    <a:pt x="33455" y="5517"/>
                    <a:pt x="32684" y="6151"/>
                    <a:pt x="31837" y="6151"/>
                  </a:cubicBezTo>
                  <a:cubicBezTo>
                    <a:pt x="31782" y="6151"/>
                    <a:pt x="31728" y="6149"/>
                    <a:pt x="31672" y="6143"/>
                  </a:cubicBezTo>
                  <a:cubicBezTo>
                    <a:pt x="31399" y="5414"/>
                    <a:pt x="31369" y="4684"/>
                    <a:pt x="31095" y="3955"/>
                  </a:cubicBezTo>
                  <a:cubicBezTo>
                    <a:pt x="30761" y="3195"/>
                    <a:pt x="30365" y="2465"/>
                    <a:pt x="29910" y="1766"/>
                  </a:cubicBezTo>
                  <a:cubicBezTo>
                    <a:pt x="29028" y="550"/>
                    <a:pt x="27903" y="64"/>
                    <a:pt x="26414" y="3"/>
                  </a:cubicBezTo>
                  <a:cubicBezTo>
                    <a:pt x="26368" y="1"/>
                    <a:pt x="26321" y="0"/>
                    <a:pt x="26275" y="0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040650" y="1331800"/>
              <a:ext cx="739400" cy="386750"/>
            </a:xfrm>
            <a:custGeom>
              <a:avLst/>
              <a:gdLst/>
              <a:ahLst/>
              <a:cxnLst/>
              <a:rect l="l" t="t" r="r" b="b"/>
              <a:pathLst>
                <a:path w="29576" h="15470" extrusionOk="0">
                  <a:moveTo>
                    <a:pt x="9340" y="0"/>
                  </a:moveTo>
                  <a:cubicBezTo>
                    <a:pt x="9285" y="0"/>
                    <a:pt x="9231" y="8"/>
                    <a:pt x="9180" y="24"/>
                  </a:cubicBezTo>
                  <a:cubicBezTo>
                    <a:pt x="8815" y="115"/>
                    <a:pt x="8724" y="1057"/>
                    <a:pt x="8724" y="1452"/>
                  </a:cubicBezTo>
                  <a:cubicBezTo>
                    <a:pt x="8755" y="2334"/>
                    <a:pt x="8815" y="3246"/>
                    <a:pt x="8876" y="4157"/>
                  </a:cubicBezTo>
                  <a:cubicBezTo>
                    <a:pt x="9059" y="5373"/>
                    <a:pt x="9362" y="6559"/>
                    <a:pt x="9818" y="7714"/>
                  </a:cubicBezTo>
                  <a:cubicBezTo>
                    <a:pt x="10153" y="8595"/>
                    <a:pt x="10669" y="9507"/>
                    <a:pt x="10761" y="10510"/>
                  </a:cubicBezTo>
                  <a:cubicBezTo>
                    <a:pt x="10691" y="10517"/>
                    <a:pt x="10619" y="10520"/>
                    <a:pt x="10546" y="10520"/>
                  </a:cubicBezTo>
                  <a:cubicBezTo>
                    <a:pt x="9945" y="10520"/>
                    <a:pt x="9229" y="10318"/>
                    <a:pt x="8633" y="10236"/>
                  </a:cubicBezTo>
                  <a:cubicBezTo>
                    <a:pt x="7630" y="10085"/>
                    <a:pt x="6596" y="9933"/>
                    <a:pt x="5593" y="9781"/>
                  </a:cubicBezTo>
                  <a:cubicBezTo>
                    <a:pt x="5055" y="9700"/>
                    <a:pt x="4462" y="9649"/>
                    <a:pt x="3867" y="9649"/>
                  </a:cubicBezTo>
                  <a:cubicBezTo>
                    <a:pt x="3118" y="9649"/>
                    <a:pt x="2363" y="9729"/>
                    <a:pt x="1703" y="9933"/>
                  </a:cubicBezTo>
                  <a:cubicBezTo>
                    <a:pt x="1216" y="10085"/>
                    <a:pt x="730" y="10297"/>
                    <a:pt x="305" y="10540"/>
                  </a:cubicBezTo>
                  <a:cubicBezTo>
                    <a:pt x="1" y="10814"/>
                    <a:pt x="61" y="10814"/>
                    <a:pt x="244" y="11088"/>
                  </a:cubicBezTo>
                  <a:cubicBezTo>
                    <a:pt x="396" y="11392"/>
                    <a:pt x="912" y="11483"/>
                    <a:pt x="1216" y="11635"/>
                  </a:cubicBezTo>
                  <a:cubicBezTo>
                    <a:pt x="1916" y="12030"/>
                    <a:pt x="2584" y="12455"/>
                    <a:pt x="3223" y="12911"/>
                  </a:cubicBezTo>
                  <a:cubicBezTo>
                    <a:pt x="4013" y="13489"/>
                    <a:pt x="4834" y="14006"/>
                    <a:pt x="5685" y="14461"/>
                  </a:cubicBezTo>
                  <a:cubicBezTo>
                    <a:pt x="6566" y="14917"/>
                    <a:pt x="7539" y="14948"/>
                    <a:pt x="8481" y="15100"/>
                  </a:cubicBezTo>
                  <a:cubicBezTo>
                    <a:pt x="9970" y="15282"/>
                    <a:pt x="11399" y="15404"/>
                    <a:pt x="12888" y="15465"/>
                  </a:cubicBezTo>
                  <a:cubicBezTo>
                    <a:pt x="12961" y="15468"/>
                    <a:pt x="13033" y="15470"/>
                    <a:pt x="13106" y="15470"/>
                  </a:cubicBezTo>
                  <a:cubicBezTo>
                    <a:pt x="14028" y="15470"/>
                    <a:pt x="14951" y="15198"/>
                    <a:pt x="15874" y="15198"/>
                  </a:cubicBezTo>
                  <a:cubicBezTo>
                    <a:pt x="16094" y="15198"/>
                    <a:pt x="16315" y="15213"/>
                    <a:pt x="16536" y="15252"/>
                  </a:cubicBezTo>
                  <a:cubicBezTo>
                    <a:pt x="16718" y="15221"/>
                    <a:pt x="16688" y="15161"/>
                    <a:pt x="16627" y="15069"/>
                  </a:cubicBezTo>
                  <a:cubicBezTo>
                    <a:pt x="17995" y="15069"/>
                    <a:pt x="19363" y="14522"/>
                    <a:pt x="20639" y="14006"/>
                  </a:cubicBezTo>
                  <a:cubicBezTo>
                    <a:pt x="22341" y="13246"/>
                    <a:pt x="23922" y="12243"/>
                    <a:pt x="25320" y="11027"/>
                  </a:cubicBezTo>
                  <a:cubicBezTo>
                    <a:pt x="25807" y="10632"/>
                    <a:pt x="26323" y="10328"/>
                    <a:pt x="26840" y="9902"/>
                  </a:cubicBezTo>
                  <a:cubicBezTo>
                    <a:pt x="27387" y="9507"/>
                    <a:pt x="27661" y="8869"/>
                    <a:pt x="28117" y="8352"/>
                  </a:cubicBezTo>
                  <a:cubicBezTo>
                    <a:pt x="28694" y="7714"/>
                    <a:pt x="29576" y="6923"/>
                    <a:pt x="29120" y="6072"/>
                  </a:cubicBezTo>
                  <a:cubicBezTo>
                    <a:pt x="28824" y="5521"/>
                    <a:pt x="28235" y="5365"/>
                    <a:pt x="27617" y="5365"/>
                  </a:cubicBezTo>
                  <a:cubicBezTo>
                    <a:pt x="27282" y="5365"/>
                    <a:pt x="26937" y="5411"/>
                    <a:pt x="26627" y="5464"/>
                  </a:cubicBezTo>
                  <a:cubicBezTo>
                    <a:pt x="25837" y="5586"/>
                    <a:pt x="25016" y="5768"/>
                    <a:pt x="24256" y="6072"/>
                  </a:cubicBezTo>
                  <a:cubicBezTo>
                    <a:pt x="23770" y="6285"/>
                    <a:pt x="23253" y="6437"/>
                    <a:pt x="22706" y="6589"/>
                  </a:cubicBezTo>
                  <a:cubicBezTo>
                    <a:pt x="22980" y="5981"/>
                    <a:pt x="23588" y="5495"/>
                    <a:pt x="23861" y="4826"/>
                  </a:cubicBezTo>
                  <a:cubicBezTo>
                    <a:pt x="24044" y="4188"/>
                    <a:pt x="24165" y="3549"/>
                    <a:pt x="24165" y="2911"/>
                  </a:cubicBezTo>
                  <a:cubicBezTo>
                    <a:pt x="24226" y="2455"/>
                    <a:pt x="24104" y="1635"/>
                    <a:pt x="23648" y="1391"/>
                  </a:cubicBezTo>
                  <a:cubicBezTo>
                    <a:pt x="23553" y="1337"/>
                    <a:pt x="23441" y="1314"/>
                    <a:pt x="23320" y="1314"/>
                  </a:cubicBezTo>
                  <a:cubicBezTo>
                    <a:pt x="22899" y="1314"/>
                    <a:pt x="22368" y="1584"/>
                    <a:pt x="22037" y="1726"/>
                  </a:cubicBezTo>
                  <a:cubicBezTo>
                    <a:pt x="20244" y="2425"/>
                    <a:pt x="18603" y="3489"/>
                    <a:pt x="17235" y="4856"/>
                  </a:cubicBezTo>
                  <a:cubicBezTo>
                    <a:pt x="16976" y="5087"/>
                    <a:pt x="15952" y="6082"/>
                    <a:pt x="15458" y="6082"/>
                  </a:cubicBezTo>
                  <a:cubicBezTo>
                    <a:pt x="15430" y="6082"/>
                    <a:pt x="15405" y="6079"/>
                    <a:pt x="15381" y="6072"/>
                  </a:cubicBezTo>
                  <a:cubicBezTo>
                    <a:pt x="15077" y="6012"/>
                    <a:pt x="14803" y="5343"/>
                    <a:pt x="14651" y="5100"/>
                  </a:cubicBezTo>
                  <a:cubicBezTo>
                    <a:pt x="14074" y="4066"/>
                    <a:pt x="13375" y="3094"/>
                    <a:pt x="12584" y="2212"/>
                  </a:cubicBezTo>
                  <a:cubicBezTo>
                    <a:pt x="12037" y="1665"/>
                    <a:pt x="11460" y="1148"/>
                    <a:pt x="10791" y="753"/>
                  </a:cubicBezTo>
                  <a:cubicBezTo>
                    <a:pt x="10464" y="535"/>
                    <a:pt x="9821" y="0"/>
                    <a:pt x="9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157113" y="4084178"/>
            <a:ext cx="770570" cy="1352938"/>
            <a:chOff x="3529975" y="3417513"/>
            <a:chExt cx="935725" cy="1642913"/>
          </a:xfrm>
        </p:grpSpPr>
        <p:sp>
          <p:nvSpPr>
            <p:cNvPr id="131" name="Google Shape;131;p9"/>
            <p:cNvSpPr/>
            <p:nvPr/>
          </p:nvSpPr>
          <p:spPr>
            <a:xfrm>
              <a:off x="3529975" y="3676850"/>
              <a:ext cx="308525" cy="1383575"/>
            </a:xfrm>
            <a:custGeom>
              <a:avLst/>
              <a:gdLst/>
              <a:ahLst/>
              <a:cxnLst/>
              <a:rect l="l" t="t" r="r" b="b"/>
              <a:pathLst>
                <a:path w="12341" h="55343" extrusionOk="0">
                  <a:moveTo>
                    <a:pt x="1799" y="1"/>
                  </a:moveTo>
                  <a:cubicBezTo>
                    <a:pt x="1710" y="1"/>
                    <a:pt x="1609" y="59"/>
                    <a:pt x="1490" y="205"/>
                  </a:cubicBezTo>
                  <a:cubicBezTo>
                    <a:pt x="1246" y="478"/>
                    <a:pt x="1125" y="1238"/>
                    <a:pt x="1034" y="1603"/>
                  </a:cubicBezTo>
                  <a:cubicBezTo>
                    <a:pt x="517" y="3670"/>
                    <a:pt x="213" y="5797"/>
                    <a:pt x="183" y="7956"/>
                  </a:cubicBezTo>
                  <a:cubicBezTo>
                    <a:pt x="213" y="10782"/>
                    <a:pt x="0" y="13670"/>
                    <a:pt x="213" y="16527"/>
                  </a:cubicBezTo>
                  <a:cubicBezTo>
                    <a:pt x="487" y="20235"/>
                    <a:pt x="1003" y="23913"/>
                    <a:pt x="1763" y="27561"/>
                  </a:cubicBezTo>
                  <a:cubicBezTo>
                    <a:pt x="2189" y="29628"/>
                    <a:pt x="2493" y="31755"/>
                    <a:pt x="2918" y="33853"/>
                  </a:cubicBezTo>
                  <a:cubicBezTo>
                    <a:pt x="3344" y="35828"/>
                    <a:pt x="4043" y="37743"/>
                    <a:pt x="4590" y="39689"/>
                  </a:cubicBezTo>
                  <a:cubicBezTo>
                    <a:pt x="5532" y="43184"/>
                    <a:pt x="7082" y="46436"/>
                    <a:pt x="8177" y="49871"/>
                  </a:cubicBezTo>
                  <a:cubicBezTo>
                    <a:pt x="8602" y="51087"/>
                    <a:pt x="8937" y="52303"/>
                    <a:pt x="9423" y="53488"/>
                  </a:cubicBezTo>
                  <a:cubicBezTo>
                    <a:pt x="9605" y="53883"/>
                    <a:pt x="9818" y="55099"/>
                    <a:pt x="10183" y="55342"/>
                  </a:cubicBezTo>
                  <a:lnTo>
                    <a:pt x="10396" y="55160"/>
                  </a:lnTo>
                  <a:cubicBezTo>
                    <a:pt x="10454" y="55169"/>
                    <a:pt x="10507" y="55174"/>
                    <a:pt x="10556" y="55174"/>
                  </a:cubicBezTo>
                  <a:cubicBezTo>
                    <a:pt x="10832" y="55174"/>
                    <a:pt x="10943" y="55009"/>
                    <a:pt x="10943" y="54491"/>
                  </a:cubicBezTo>
                  <a:cubicBezTo>
                    <a:pt x="10973" y="54005"/>
                    <a:pt x="11064" y="53549"/>
                    <a:pt x="11216" y="53093"/>
                  </a:cubicBezTo>
                  <a:cubicBezTo>
                    <a:pt x="11338" y="52576"/>
                    <a:pt x="11307" y="52090"/>
                    <a:pt x="11459" y="51573"/>
                  </a:cubicBezTo>
                  <a:cubicBezTo>
                    <a:pt x="11551" y="51117"/>
                    <a:pt x="11399" y="50631"/>
                    <a:pt x="11490" y="50175"/>
                  </a:cubicBezTo>
                  <a:cubicBezTo>
                    <a:pt x="11611" y="49749"/>
                    <a:pt x="11794" y="49598"/>
                    <a:pt x="11794" y="49081"/>
                  </a:cubicBezTo>
                  <a:cubicBezTo>
                    <a:pt x="11763" y="48594"/>
                    <a:pt x="11976" y="48412"/>
                    <a:pt x="12067" y="48017"/>
                  </a:cubicBezTo>
                  <a:cubicBezTo>
                    <a:pt x="12280" y="47196"/>
                    <a:pt x="12067" y="46072"/>
                    <a:pt x="12067" y="45221"/>
                  </a:cubicBezTo>
                  <a:cubicBezTo>
                    <a:pt x="12067" y="43062"/>
                    <a:pt x="12341" y="40692"/>
                    <a:pt x="12067" y="38534"/>
                  </a:cubicBezTo>
                  <a:cubicBezTo>
                    <a:pt x="11976" y="37804"/>
                    <a:pt x="11855" y="37135"/>
                    <a:pt x="11794" y="36406"/>
                  </a:cubicBezTo>
                  <a:cubicBezTo>
                    <a:pt x="11763" y="35676"/>
                    <a:pt x="11581" y="34886"/>
                    <a:pt x="11490" y="34187"/>
                  </a:cubicBezTo>
                  <a:cubicBezTo>
                    <a:pt x="11277" y="32728"/>
                    <a:pt x="11003" y="31239"/>
                    <a:pt x="10760" y="29780"/>
                  </a:cubicBezTo>
                  <a:cubicBezTo>
                    <a:pt x="9970" y="25615"/>
                    <a:pt x="9180" y="21482"/>
                    <a:pt x="8268" y="17348"/>
                  </a:cubicBezTo>
                  <a:cubicBezTo>
                    <a:pt x="7781" y="15068"/>
                    <a:pt x="6900" y="12910"/>
                    <a:pt x="6444" y="10630"/>
                  </a:cubicBezTo>
                  <a:cubicBezTo>
                    <a:pt x="6110" y="8685"/>
                    <a:pt x="5623" y="6770"/>
                    <a:pt x="4985" y="4916"/>
                  </a:cubicBezTo>
                  <a:cubicBezTo>
                    <a:pt x="4438" y="3366"/>
                    <a:pt x="3313" y="2028"/>
                    <a:pt x="2401" y="691"/>
                  </a:cubicBezTo>
                  <a:cubicBezTo>
                    <a:pt x="2183" y="385"/>
                    <a:pt x="2027" y="1"/>
                    <a:pt x="1799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3730425" y="3417513"/>
              <a:ext cx="735275" cy="1639875"/>
            </a:xfrm>
            <a:custGeom>
              <a:avLst/>
              <a:gdLst/>
              <a:ahLst/>
              <a:cxnLst/>
              <a:rect l="l" t="t" r="r" b="b"/>
              <a:pathLst>
                <a:path w="29411" h="65595" extrusionOk="0">
                  <a:moveTo>
                    <a:pt x="28742" y="61"/>
                  </a:moveTo>
                  <a:lnTo>
                    <a:pt x="28468" y="244"/>
                  </a:lnTo>
                  <a:cubicBezTo>
                    <a:pt x="28523" y="228"/>
                    <a:pt x="28575" y="210"/>
                    <a:pt x="28627" y="191"/>
                  </a:cubicBezTo>
                  <a:lnTo>
                    <a:pt x="28627" y="191"/>
                  </a:lnTo>
                  <a:cubicBezTo>
                    <a:pt x="28668" y="149"/>
                    <a:pt x="28707" y="105"/>
                    <a:pt x="28742" y="61"/>
                  </a:cubicBezTo>
                  <a:close/>
                  <a:moveTo>
                    <a:pt x="29076" y="0"/>
                  </a:moveTo>
                  <a:lnTo>
                    <a:pt x="29076" y="0"/>
                  </a:lnTo>
                  <a:cubicBezTo>
                    <a:pt x="28918" y="68"/>
                    <a:pt x="28777" y="136"/>
                    <a:pt x="28627" y="191"/>
                  </a:cubicBezTo>
                  <a:lnTo>
                    <a:pt x="28627" y="191"/>
                  </a:lnTo>
                  <a:cubicBezTo>
                    <a:pt x="28244" y="589"/>
                    <a:pt x="27637" y="926"/>
                    <a:pt x="27253" y="1338"/>
                  </a:cubicBezTo>
                  <a:cubicBezTo>
                    <a:pt x="26371" y="2250"/>
                    <a:pt x="25429" y="3070"/>
                    <a:pt x="24578" y="4013"/>
                  </a:cubicBezTo>
                  <a:cubicBezTo>
                    <a:pt x="23848" y="4833"/>
                    <a:pt x="23149" y="5776"/>
                    <a:pt x="22389" y="6627"/>
                  </a:cubicBezTo>
                  <a:cubicBezTo>
                    <a:pt x="21386" y="7812"/>
                    <a:pt x="20809" y="9119"/>
                    <a:pt x="19927" y="10365"/>
                  </a:cubicBezTo>
                  <a:cubicBezTo>
                    <a:pt x="17739" y="13375"/>
                    <a:pt x="15581" y="16353"/>
                    <a:pt x="13848" y="19666"/>
                  </a:cubicBezTo>
                  <a:cubicBezTo>
                    <a:pt x="12359" y="22493"/>
                    <a:pt x="10626" y="25229"/>
                    <a:pt x="9258" y="28086"/>
                  </a:cubicBezTo>
                  <a:cubicBezTo>
                    <a:pt x="7526" y="31703"/>
                    <a:pt x="6340" y="35533"/>
                    <a:pt x="5246" y="39363"/>
                  </a:cubicBezTo>
                  <a:cubicBezTo>
                    <a:pt x="4790" y="41004"/>
                    <a:pt x="4608" y="42706"/>
                    <a:pt x="4152" y="44348"/>
                  </a:cubicBezTo>
                  <a:cubicBezTo>
                    <a:pt x="3787" y="45807"/>
                    <a:pt x="3179" y="47266"/>
                    <a:pt x="2784" y="48725"/>
                  </a:cubicBezTo>
                  <a:cubicBezTo>
                    <a:pt x="2237" y="50670"/>
                    <a:pt x="1781" y="52646"/>
                    <a:pt x="1264" y="54621"/>
                  </a:cubicBezTo>
                  <a:cubicBezTo>
                    <a:pt x="808" y="56323"/>
                    <a:pt x="778" y="58117"/>
                    <a:pt x="595" y="59880"/>
                  </a:cubicBezTo>
                  <a:cubicBezTo>
                    <a:pt x="460" y="61449"/>
                    <a:pt x="325" y="62970"/>
                    <a:pt x="297" y="64529"/>
                  </a:cubicBezTo>
                  <a:lnTo>
                    <a:pt x="297" y="64529"/>
                  </a:lnTo>
                  <a:cubicBezTo>
                    <a:pt x="422" y="64250"/>
                    <a:pt x="563" y="63980"/>
                    <a:pt x="656" y="63740"/>
                  </a:cubicBezTo>
                  <a:cubicBezTo>
                    <a:pt x="869" y="63162"/>
                    <a:pt x="1143" y="62615"/>
                    <a:pt x="1477" y="62099"/>
                  </a:cubicBezTo>
                  <a:cubicBezTo>
                    <a:pt x="2176" y="60944"/>
                    <a:pt x="2936" y="59910"/>
                    <a:pt x="3696" y="58786"/>
                  </a:cubicBezTo>
                  <a:cubicBezTo>
                    <a:pt x="4699" y="57266"/>
                    <a:pt x="5672" y="55685"/>
                    <a:pt x="6918" y="54348"/>
                  </a:cubicBezTo>
                  <a:cubicBezTo>
                    <a:pt x="7647" y="53618"/>
                    <a:pt x="8316" y="52798"/>
                    <a:pt x="8863" y="51916"/>
                  </a:cubicBezTo>
                  <a:cubicBezTo>
                    <a:pt x="9623" y="50670"/>
                    <a:pt x="10656" y="49576"/>
                    <a:pt x="11356" y="48299"/>
                  </a:cubicBezTo>
                  <a:cubicBezTo>
                    <a:pt x="11781" y="47509"/>
                    <a:pt x="12267" y="46779"/>
                    <a:pt x="12815" y="46080"/>
                  </a:cubicBezTo>
                  <a:cubicBezTo>
                    <a:pt x="13362" y="45259"/>
                    <a:pt x="13696" y="44469"/>
                    <a:pt x="14182" y="43649"/>
                  </a:cubicBezTo>
                  <a:cubicBezTo>
                    <a:pt x="15094" y="42068"/>
                    <a:pt x="15885" y="40396"/>
                    <a:pt x="16796" y="38816"/>
                  </a:cubicBezTo>
                  <a:cubicBezTo>
                    <a:pt x="17374" y="37752"/>
                    <a:pt x="17860" y="36688"/>
                    <a:pt x="18316" y="35563"/>
                  </a:cubicBezTo>
                  <a:cubicBezTo>
                    <a:pt x="18863" y="34378"/>
                    <a:pt x="19532" y="33314"/>
                    <a:pt x="19927" y="32037"/>
                  </a:cubicBezTo>
                  <a:cubicBezTo>
                    <a:pt x="20626" y="29819"/>
                    <a:pt x="21629" y="27660"/>
                    <a:pt x="22389" y="25411"/>
                  </a:cubicBezTo>
                  <a:cubicBezTo>
                    <a:pt x="23271" y="22888"/>
                    <a:pt x="24183" y="20426"/>
                    <a:pt x="24882" y="17843"/>
                  </a:cubicBezTo>
                  <a:cubicBezTo>
                    <a:pt x="25550" y="15411"/>
                    <a:pt x="26493" y="13101"/>
                    <a:pt x="27101" y="10639"/>
                  </a:cubicBezTo>
                  <a:cubicBezTo>
                    <a:pt x="27435" y="9362"/>
                    <a:pt x="27496" y="8086"/>
                    <a:pt x="27921" y="6839"/>
                  </a:cubicBezTo>
                  <a:cubicBezTo>
                    <a:pt x="28316" y="5776"/>
                    <a:pt x="28620" y="4712"/>
                    <a:pt x="28833" y="3587"/>
                  </a:cubicBezTo>
                  <a:cubicBezTo>
                    <a:pt x="29076" y="2250"/>
                    <a:pt x="29411" y="1307"/>
                    <a:pt x="29076" y="0"/>
                  </a:cubicBezTo>
                  <a:close/>
                  <a:moveTo>
                    <a:pt x="297" y="64529"/>
                  </a:moveTo>
                  <a:cubicBezTo>
                    <a:pt x="137" y="64884"/>
                    <a:pt x="1" y="65253"/>
                    <a:pt x="18" y="65594"/>
                  </a:cubicBezTo>
                  <a:cubicBezTo>
                    <a:pt x="18" y="65503"/>
                    <a:pt x="292" y="65169"/>
                    <a:pt x="292" y="65108"/>
                  </a:cubicBezTo>
                  <a:cubicBezTo>
                    <a:pt x="292" y="64914"/>
                    <a:pt x="293" y="64721"/>
                    <a:pt x="297" y="64529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9"/>
          <p:cNvGrpSpPr/>
          <p:nvPr/>
        </p:nvGrpSpPr>
        <p:grpSpPr>
          <a:xfrm>
            <a:off x="7495838" y="4618163"/>
            <a:ext cx="770550" cy="284975"/>
            <a:chOff x="1732463" y="636925"/>
            <a:chExt cx="770550" cy="284975"/>
          </a:xfrm>
        </p:grpSpPr>
        <p:sp>
          <p:nvSpPr>
            <p:cNvPr id="134" name="Google Shape;134;p9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OBJECT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3151800" y="1725600"/>
            <a:ext cx="28404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None/>
              <a:defRPr sz="3300">
                <a:solidFill>
                  <a:srgbClr val="C6D9BB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2206350" y="2549725"/>
            <a:ext cx="4731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8023016" y="3665630"/>
            <a:ext cx="3044579" cy="2544687"/>
          </a:xfrm>
          <a:custGeom>
            <a:avLst/>
            <a:gdLst/>
            <a:ahLst/>
            <a:cxnLst/>
            <a:rect l="l" t="t" r="r" b="b"/>
            <a:pathLst>
              <a:path w="65503" h="54748" extrusionOk="0">
                <a:moveTo>
                  <a:pt x="25723" y="0"/>
                </a:moveTo>
                <a:cubicBezTo>
                  <a:pt x="24144" y="0"/>
                  <a:pt x="22575" y="187"/>
                  <a:pt x="21064" y="677"/>
                </a:cubicBezTo>
                <a:cubicBezTo>
                  <a:pt x="15259" y="2561"/>
                  <a:pt x="11702" y="8306"/>
                  <a:pt x="8784" y="13625"/>
                </a:cubicBezTo>
                <a:cubicBezTo>
                  <a:pt x="5563" y="19431"/>
                  <a:pt x="2401" y="25388"/>
                  <a:pt x="1186" y="31863"/>
                </a:cubicBezTo>
                <a:cubicBezTo>
                  <a:pt x="0" y="38337"/>
                  <a:pt x="1034" y="45450"/>
                  <a:pt x="5411" y="50222"/>
                </a:cubicBezTo>
                <a:cubicBezTo>
                  <a:pt x="8030" y="53078"/>
                  <a:pt x="12001" y="54747"/>
                  <a:pt x="15894" y="54747"/>
                </a:cubicBezTo>
                <a:cubicBezTo>
                  <a:pt x="18505" y="54747"/>
                  <a:pt x="21081" y="53997"/>
                  <a:pt x="23192" y="52349"/>
                </a:cubicBezTo>
                <a:cubicBezTo>
                  <a:pt x="28785" y="47972"/>
                  <a:pt x="29727" y="39158"/>
                  <a:pt x="35867" y="35601"/>
                </a:cubicBezTo>
                <a:cubicBezTo>
                  <a:pt x="38002" y="34383"/>
                  <a:pt x="40368" y="34028"/>
                  <a:pt x="42803" y="34028"/>
                </a:cubicBezTo>
                <a:cubicBezTo>
                  <a:pt x="45289" y="34028"/>
                  <a:pt x="47848" y="34399"/>
                  <a:pt x="50305" y="34598"/>
                </a:cubicBezTo>
                <a:cubicBezTo>
                  <a:pt x="51011" y="34660"/>
                  <a:pt x="51739" y="34694"/>
                  <a:pt x="52475" y="34694"/>
                </a:cubicBezTo>
                <a:cubicBezTo>
                  <a:pt x="56811" y="34694"/>
                  <a:pt x="61422" y="33507"/>
                  <a:pt x="63345" y="29765"/>
                </a:cubicBezTo>
                <a:cubicBezTo>
                  <a:pt x="65503" y="25571"/>
                  <a:pt x="63010" y="20677"/>
                  <a:pt x="60123" y="17151"/>
                </a:cubicBezTo>
                <a:cubicBezTo>
                  <a:pt x="52554" y="8002"/>
                  <a:pt x="42980" y="2713"/>
                  <a:pt x="31247" y="586"/>
                </a:cubicBezTo>
                <a:cubicBezTo>
                  <a:pt x="29442" y="258"/>
                  <a:pt x="27575" y="0"/>
                  <a:pt x="257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-1046979" y="3921951"/>
            <a:ext cx="1833868" cy="1894618"/>
          </a:xfrm>
          <a:custGeom>
            <a:avLst/>
            <a:gdLst/>
            <a:ahLst/>
            <a:cxnLst/>
            <a:rect l="l" t="t" r="r" b="b"/>
            <a:pathLst>
              <a:path w="39455" h="40762" extrusionOk="0">
                <a:moveTo>
                  <a:pt x="19728" y="1"/>
                </a:moveTo>
                <a:cubicBezTo>
                  <a:pt x="8816" y="1"/>
                  <a:pt x="1" y="9119"/>
                  <a:pt x="1" y="20366"/>
                </a:cubicBezTo>
                <a:cubicBezTo>
                  <a:pt x="1" y="31612"/>
                  <a:pt x="8816" y="40761"/>
                  <a:pt x="19728" y="40761"/>
                </a:cubicBezTo>
                <a:cubicBezTo>
                  <a:pt x="30640" y="40761"/>
                  <a:pt x="39454" y="31612"/>
                  <a:pt x="39454" y="20366"/>
                </a:cubicBezTo>
                <a:cubicBezTo>
                  <a:pt x="39454" y="9119"/>
                  <a:pt x="30640" y="1"/>
                  <a:pt x="19728" y="1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7551125" y="-424634"/>
            <a:ext cx="2163040" cy="2023228"/>
          </a:xfrm>
          <a:custGeom>
            <a:avLst/>
            <a:gdLst/>
            <a:ahLst/>
            <a:cxnLst/>
            <a:rect l="l" t="t" r="r" b="b"/>
            <a:pathLst>
              <a:path w="46537" h="43529" extrusionOk="0">
                <a:moveTo>
                  <a:pt x="20184" y="0"/>
                </a:moveTo>
                <a:cubicBezTo>
                  <a:pt x="17386" y="0"/>
                  <a:pt x="14584" y="453"/>
                  <a:pt x="11885" y="1357"/>
                </a:cubicBezTo>
                <a:cubicBezTo>
                  <a:pt x="7265" y="2877"/>
                  <a:pt x="0" y="6372"/>
                  <a:pt x="1277" y="12664"/>
                </a:cubicBezTo>
                <a:cubicBezTo>
                  <a:pt x="1703" y="14792"/>
                  <a:pt x="3222" y="16524"/>
                  <a:pt x="5259" y="17223"/>
                </a:cubicBezTo>
                <a:cubicBezTo>
                  <a:pt x="6870" y="17771"/>
                  <a:pt x="8663" y="17558"/>
                  <a:pt x="10274" y="18166"/>
                </a:cubicBezTo>
                <a:cubicBezTo>
                  <a:pt x="12767" y="19108"/>
                  <a:pt x="14226" y="21813"/>
                  <a:pt x="14894" y="24458"/>
                </a:cubicBezTo>
                <a:cubicBezTo>
                  <a:pt x="15563" y="27102"/>
                  <a:pt x="15715" y="29898"/>
                  <a:pt x="16718" y="32452"/>
                </a:cubicBezTo>
                <a:cubicBezTo>
                  <a:pt x="18147" y="36160"/>
                  <a:pt x="21277" y="38926"/>
                  <a:pt x="24651" y="40871"/>
                </a:cubicBezTo>
                <a:cubicBezTo>
                  <a:pt x="27330" y="42426"/>
                  <a:pt x="30309" y="43529"/>
                  <a:pt x="33294" y="43529"/>
                </a:cubicBezTo>
                <a:cubicBezTo>
                  <a:pt x="34102" y="43529"/>
                  <a:pt x="34912" y="43447"/>
                  <a:pt x="35715" y="43272"/>
                </a:cubicBezTo>
                <a:cubicBezTo>
                  <a:pt x="39333" y="42482"/>
                  <a:pt x="42403" y="39807"/>
                  <a:pt x="44165" y="36494"/>
                </a:cubicBezTo>
                <a:cubicBezTo>
                  <a:pt x="45959" y="33151"/>
                  <a:pt x="46536" y="29260"/>
                  <a:pt x="46324" y="25461"/>
                </a:cubicBezTo>
                <a:cubicBezTo>
                  <a:pt x="45716" y="15278"/>
                  <a:pt x="39089" y="5734"/>
                  <a:pt x="29940" y="1904"/>
                </a:cubicBezTo>
                <a:cubicBezTo>
                  <a:pt x="26809" y="635"/>
                  <a:pt x="23498" y="0"/>
                  <a:pt x="20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-2426310">
            <a:off x="-1891283" y="-1014595"/>
            <a:ext cx="3739438" cy="2562785"/>
          </a:xfrm>
          <a:custGeom>
            <a:avLst/>
            <a:gdLst/>
            <a:ahLst/>
            <a:cxnLst/>
            <a:rect l="l" t="t" r="r" b="b"/>
            <a:pathLst>
              <a:path w="80455" h="55139" extrusionOk="0">
                <a:moveTo>
                  <a:pt x="39610" y="0"/>
                </a:moveTo>
                <a:cubicBezTo>
                  <a:pt x="38635" y="0"/>
                  <a:pt x="37659" y="30"/>
                  <a:pt x="36684" y="90"/>
                </a:cubicBezTo>
                <a:cubicBezTo>
                  <a:pt x="28021" y="637"/>
                  <a:pt x="19389" y="3555"/>
                  <a:pt x="12641" y="9117"/>
                </a:cubicBezTo>
                <a:cubicBezTo>
                  <a:pt x="5863" y="14710"/>
                  <a:pt x="1091" y="23069"/>
                  <a:pt x="483" y="32005"/>
                </a:cubicBezTo>
                <a:cubicBezTo>
                  <a:pt x="0" y="38734"/>
                  <a:pt x="3681" y="55139"/>
                  <a:pt x="12448" y="55139"/>
                </a:cubicBezTo>
                <a:cubicBezTo>
                  <a:pt x="12512" y="55139"/>
                  <a:pt x="12577" y="55138"/>
                  <a:pt x="12641" y="55136"/>
                </a:cubicBezTo>
                <a:cubicBezTo>
                  <a:pt x="17049" y="55015"/>
                  <a:pt x="22368" y="51094"/>
                  <a:pt x="26866" y="50091"/>
                </a:cubicBezTo>
                <a:cubicBezTo>
                  <a:pt x="32338" y="48844"/>
                  <a:pt x="37900" y="48449"/>
                  <a:pt x="43462" y="47932"/>
                </a:cubicBezTo>
                <a:cubicBezTo>
                  <a:pt x="54800" y="46899"/>
                  <a:pt x="67171" y="44954"/>
                  <a:pt x="74861" y="36261"/>
                </a:cubicBezTo>
                <a:cubicBezTo>
                  <a:pt x="78235" y="32431"/>
                  <a:pt x="80454" y="27111"/>
                  <a:pt x="79299" y="22066"/>
                </a:cubicBezTo>
                <a:cubicBezTo>
                  <a:pt x="78387" y="18114"/>
                  <a:pt x="75530" y="14923"/>
                  <a:pt x="72521" y="12309"/>
                </a:cubicBezTo>
                <a:cubicBezTo>
                  <a:pt x="63391" y="4415"/>
                  <a:pt x="51509" y="0"/>
                  <a:pt x="39610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2088170" y="4664079"/>
            <a:ext cx="4027910" cy="1831358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803305">
            <a:off x="2181707" y="-1741970"/>
            <a:ext cx="4027904" cy="2273974"/>
          </a:xfrm>
          <a:custGeom>
            <a:avLst/>
            <a:gdLst/>
            <a:ahLst/>
            <a:cxnLst/>
            <a:rect l="l" t="t" r="r" b="b"/>
            <a:pathLst>
              <a:path w="75109" h="48923" extrusionOk="0">
                <a:moveTo>
                  <a:pt x="31338" y="0"/>
                </a:moveTo>
                <a:cubicBezTo>
                  <a:pt x="26496" y="0"/>
                  <a:pt x="21711" y="664"/>
                  <a:pt x="17296" y="2585"/>
                </a:cubicBezTo>
                <a:cubicBezTo>
                  <a:pt x="2888" y="8847"/>
                  <a:pt x="1" y="29698"/>
                  <a:pt x="10852" y="40641"/>
                </a:cubicBezTo>
                <a:cubicBezTo>
                  <a:pt x="16050" y="45869"/>
                  <a:pt x="23496" y="48483"/>
                  <a:pt x="30883" y="48878"/>
                </a:cubicBezTo>
                <a:cubicBezTo>
                  <a:pt x="31465" y="48907"/>
                  <a:pt x="32050" y="48923"/>
                  <a:pt x="32637" y="48923"/>
                </a:cubicBezTo>
                <a:cubicBezTo>
                  <a:pt x="36893" y="48923"/>
                  <a:pt x="41217" y="48101"/>
                  <a:pt x="44743" y="45777"/>
                </a:cubicBezTo>
                <a:cubicBezTo>
                  <a:pt x="47691" y="43802"/>
                  <a:pt x="50062" y="40823"/>
                  <a:pt x="53375" y="39607"/>
                </a:cubicBezTo>
                <a:cubicBezTo>
                  <a:pt x="57570" y="38087"/>
                  <a:pt x="62494" y="39668"/>
                  <a:pt x="66598" y="37905"/>
                </a:cubicBezTo>
                <a:cubicBezTo>
                  <a:pt x="69516" y="36628"/>
                  <a:pt x="71552" y="33802"/>
                  <a:pt x="72555" y="30762"/>
                </a:cubicBezTo>
                <a:cubicBezTo>
                  <a:pt x="75108" y="22798"/>
                  <a:pt x="70853" y="13832"/>
                  <a:pt x="64196" y="8725"/>
                </a:cubicBezTo>
                <a:cubicBezTo>
                  <a:pt x="57540" y="3649"/>
                  <a:pt x="49029" y="1704"/>
                  <a:pt x="40700" y="670"/>
                </a:cubicBezTo>
                <a:cubicBezTo>
                  <a:pt x="37612" y="277"/>
                  <a:pt x="34463" y="0"/>
                  <a:pt x="31338" y="0"/>
                </a:cubicBezTo>
                <a:close/>
              </a:path>
            </a:pathLst>
          </a:custGeom>
          <a:solidFill>
            <a:srgbClr val="F4CA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4"/>
          <p:cNvGrpSpPr/>
          <p:nvPr/>
        </p:nvGrpSpPr>
        <p:grpSpPr>
          <a:xfrm>
            <a:off x="7747074" y="3908619"/>
            <a:ext cx="987893" cy="1388261"/>
            <a:chOff x="2392400" y="3092750"/>
            <a:chExt cx="831350" cy="1168275"/>
          </a:xfrm>
        </p:grpSpPr>
        <p:sp>
          <p:nvSpPr>
            <p:cNvPr id="205" name="Google Shape;205;p14"/>
            <p:cNvSpPr/>
            <p:nvPr/>
          </p:nvSpPr>
          <p:spPr>
            <a:xfrm>
              <a:off x="2392400" y="3092750"/>
              <a:ext cx="667225" cy="726875"/>
            </a:xfrm>
            <a:custGeom>
              <a:avLst/>
              <a:gdLst/>
              <a:ahLst/>
              <a:cxnLst/>
              <a:rect l="l" t="t" r="r" b="b"/>
              <a:pathLst>
                <a:path w="26689" h="29075" extrusionOk="0">
                  <a:moveTo>
                    <a:pt x="21340" y="1"/>
                  </a:moveTo>
                  <a:cubicBezTo>
                    <a:pt x="20901" y="1"/>
                    <a:pt x="20460" y="65"/>
                    <a:pt x="20032" y="195"/>
                  </a:cubicBezTo>
                  <a:cubicBezTo>
                    <a:pt x="19302" y="468"/>
                    <a:pt x="18603" y="802"/>
                    <a:pt x="17934" y="1258"/>
                  </a:cubicBezTo>
                  <a:cubicBezTo>
                    <a:pt x="17641" y="1464"/>
                    <a:pt x="16524" y="2691"/>
                    <a:pt x="15982" y="2691"/>
                  </a:cubicBezTo>
                  <a:cubicBezTo>
                    <a:pt x="15964" y="2691"/>
                    <a:pt x="15946" y="2690"/>
                    <a:pt x="15928" y="2687"/>
                  </a:cubicBezTo>
                  <a:cubicBezTo>
                    <a:pt x="15503" y="2626"/>
                    <a:pt x="14925" y="1593"/>
                    <a:pt x="14652" y="1319"/>
                  </a:cubicBezTo>
                  <a:cubicBezTo>
                    <a:pt x="14226" y="954"/>
                    <a:pt x="13709" y="711"/>
                    <a:pt x="13162" y="559"/>
                  </a:cubicBezTo>
                  <a:cubicBezTo>
                    <a:pt x="13014" y="530"/>
                    <a:pt x="12868" y="516"/>
                    <a:pt x="12725" y="516"/>
                  </a:cubicBezTo>
                  <a:cubicBezTo>
                    <a:pt x="11985" y="516"/>
                    <a:pt x="11306" y="877"/>
                    <a:pt x="10670" y="1258"/>
                  </a:cubicBezTo>
                  <a:cubicBezTo>
                    <a:pt x="8481" y="2626"/>
                    <a:pt x="7934" y="4845"/>
                    <a:pt x="7174" y="7094"/>
                  </a:cubicBezTo>
                  <a:cubicBezTo>
                    <a:pt x="6992" y="7641"/>
                    <a:pt x="7022" y="7976"/>
                    <a:pt x="6657" y="8401"/>
                  </a:cubicBezTo>
                  <a:cubicBezTo>
                    <a:pt x="6354" y="8705"/>
                    <a:pt x="6019" y="8918"/>
                    <a:pt x="5654" y="9070"/>
                  </a:cubicBezTo>
                  <a:cubicBezTo>
                    <a:pt x="4651" y="9496"/>
                    <a:pt x="3679" y="10043"/>
                    <a:pt x="2645" y="10438"/>
                  </a:cubicBezTo>
                  <a:cubicBezTo>
                    <a:pt x="1521" y="10894"/>
                    <a:pt x="548" y="11775"/>
                    <a:pt x="366" y="13021"/>
                  </a:cubicBezTo>
                  <a:cubicBezTo>
                    <a:pt x="214" y="13994"/>
                    <a:pt x="396" y="15180"/>
                    <a:pt x="396" y="16152"/>
                  </a:cubicBezTo>
                  <a:cubicBezTo>
                    <a:pt x="335" y="17246"/>
                    <a:pt x="578" y="18341"/>
                    <a:pt x="1095" y="19283"/>
                  </a:cubicBezTo>
                  <a:cubicBezTo>
                    <a:pt x="1490" y="19952"/>
                    <a:pt x="2250" y="20620"/>
                    <a:pt x="2463" y="21319"/>
                  </a:cubicBezTo>
                  <a:cubicBezTo>
                    <a:pt x="2129" y="21563"/>
                    <a:pt x="1764" y="21654"/>
                    <a:pt x="1490" y="21927"/>
                  </a:cubicBezTo>
                  <a:cubicBezTo>
                    <a:pt x="1217" y="22201"/>
                    <a:pt x="1004" y="22444"/>
                    <a:pt x="700" y="22718"/>
                  </a:cubicBezTo>
                  <a:cubicBezTo>
                    <a:pt x="122" y="23234"/>
                    <a:pt x="122" y="23812"/>
                    <a:pt x="122" y="24572"/>
                  </a:cubicBezTo>
                  <a:cubicBezTo>
                    <a:pt x="122" y="25301"/>
                    <a:pt x="1" y="26031"/>
                    <a:pt x="426" y="26669"/>
                  </a:cubicBezTo>
                  <a:cubicBezTo>
                    <a:pt x="943" y="27429"/>
                    <a:pt x="1733" y="28006"/>
                    <a:pt x="2615" y="28250"/>
                  </a:cubicBezTo>
                  <a:cubicBezTo>
                    <a:pt x="3527" y="28614"/>
                    <a:pt x="4347" y="29040"/>
                    <a:pt x="5320" y="29070"/>
                  </a:cubicBezTo>
                  <a:cubicBezTo>
                    <a:pt x="5458" y="29073"/>
                    <a:pt x="5596" y="29075"/>
                    <a:pt x="5734" y="29075"/>
                  </a:cubicBezTo>
                  <a:cubicBezTo>
                    <a:pt x="6958" y="29075"/>
                    <a:pt x="8160" y="28955"/>
                    <a:pt x="9363" y="28736"/>
                  </a:cubicBezTo>
                  <a:cubicBezTo>
                    <a:pt x="11942" y="28346"/>
                    <a:pt x="14373" y="27187"/>
                    <a:pt x="16305" y="25405"/>
                  </a:cubicBezTo>
                  <a:lnTo>
                    <a:pt x="16305" y="25405"/>
                  </a:lnTo>
                  <a:cubicBezTo>
                    <a:pt x="16338" y="25437"/>
                    <a:pt x="16351" y="25450"/>
                    <a:pt x="16353" y="25450"/>
                  </a:cubicBezTo>
                  <a:cubicBezTo>
                    <a:pt x="16356" y="25450"/>
                    <a:pt x="16338" y="25427"/>
                    <a:pt x="16316" y="25395"/>
                  </a:cubicBezTo>
                  <a:lnTo>
                    <a:pt x="16316" y="25395"/>
                  </a:lnTo>
                  <a:cubicBezTo>
                    <a:pt x="16339" y="25374"/>
                    <a:pt x="16361" y="25353"/>
                    <a:pt x="16384" y="25332"/>
                  </a:cubicBezTo>
                  <a:lnTo>
                    <a:pt x="16303" y="25332"/>
                  </a:lnTo>
                  <a:cubicBezTo>
                    <a:pt x="16470" y="24870"/>
                    <a:pt x="17059" y="24746"/>
                    <a:pt x="17326" y="24389"/>
                  </a:cubicBezTo>
                  <a:cubicBezTo>
                    <a:pt x="17448" y="24207"/>
                    <a:pt x="17478" y="23964"/>
                    <a:pt x="17570" y="23842"/>
                  </a:cubicBezTo>
                  <a:cubicBezTo>
                    <a:pt x="17782" y="23599"/>
                    <a:pt x="18056" y="23508"/>
                    <a:pt x="18269" y="23265"/>
                  </a:cubicBezTo>
                  <a:cubicBezTo>
                    <a:pt x="18603" y="22839"/>
                    <a:pt x="18998" y="22444"/>
                    <a:pt x="19393" y="22079"/>
                  </a:cubicBezTo>
                  <a:cubicBezTo>
                    <a:pt x="19697" y="21806"/>
                    <a:pt x="19819" y="21471"/>
                    <a:pt x="20153" y="21137"/>
                  </a:cubicBezTo>
                  <a:cubicBezTo>
                    <a:pt x="20518" y="20803"/>
                    <a:pt x="20852" y="20529"/>
                    <a:pt x="21217" y="20164"/>
                  </a:cubicBezTo>
                  <a:cubicBezTo>
                    <a:pt x="21582" y="19769"/>
                    <a:pt x="22129" y="19587"/>
                    <a:pt x="22494" y="19222"/>
                  </a:cubicBezTo>
                  <a:cubicBezTo>
                    <a:pt x="23406" y="18280"/>
                    <a:pt x="24165" y="17186"/>
                    <a:pt x="24743" y="15970"/>
                  </a:cubicBezTo>
                  <a:cubicBezTo>
                    <a:pt x="25290" y="14815"/>
                    <a:pt x="25928" y="13599"/>
                    <a:pt x="26172" y="12292"/>
                  </a:cubicBezTo>
                  <a:cubicBezTo>
                    <a:pt x="26445" y="10803"/>
                    <a:pt x="26536" y="9313"/>
                    <a:pt x="26506" y="7824"/>
                  </a:cubicBezTo>
                  <a:cubicBezTo>
                    <a:pt x="26506" y="6578"/>
                    <a:pt x="26688" y="5149"/>
                    <a:pt x="26293" y="3964"/>
                  </a:cubicBezTo>
                  <a:cubicBezTo>
                    <a:pt x="25837" y="2687"/>
                    <a:pt x="24986" y="1562"/>
                    <a:pt x="23861" y="802"/>
                  </a:cubicBezTo>
                  <a:cubicBezTo>
                    <a:pt x="23126" y="271"/>
                    <a:pt x="22239" y="1"/>
                    <a:pt x="21340" y="1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833150" y="3508700"/>
              <a:ext cx="300950" cy="752325"/>
            </a:xfrm>
            <a:custGeom>
              <a:avLst/>
              <a:gdLst/>
              <a:ahLst/>
              <a:cxnLst/>
              <a:rect l="l" t="t" r="r" b="b"/>
              <a:pathLst>
                <a:path w="12038" h="30093" fill="none" extrusionOk="0">
                  <a:moveTo>
                    <a:pt x="183" y="1"/>
                  </a:moveTo>
                  <a:lnTo>
                    <a:pt x="0" y="31"/>
                  </a:lnTo>
                  <a:cubicBezTo>
                    <a:pt x="152" y="669"/>
                    <a:pt x="943" y="1338"/>
                    <a:pt x="1277" y="1855"/>
                  </a:cubicBezTo>
                  <a:cubicBezTo>
                    <a:pt x="1733" y="2463"/>
                    <a:pt x="2098" y="3101"/>
                    <a:pt x="2554" y="3678"/>
                  </a:cubicBezTo>
                  <a:cubicBezTo>
                    <a:pt x="3526" y="5016"/>
                    <a:pt x="4590" y="6323"/>
                    <a:pt x="5259" y="7873"/>
                  </a:cubicBezTo>
                  <a:cubicBezTo>
                    <a:pt x="5502" y="8450"/>
                    <a:pt x="5836" y="8937"/>
                    <a:pt x="6049" y="9514"/>
                  </a:cubicBezTo>
                  <a:cubicBezTo>
                    <a:pt x="6323" y="10213"/>
                    <a:pt x="6566" y="10913"/>
                    <a:pt x="6839" y="11612"/>
                  </a:cubicBezTo>
                  <a:cubicBezTo>
                    <a:pt x="7052" y="12280"/>
                    <a:pt x="7417" y="12827"/>
                    <a:pt x="7630" y="13466"/>
                  </a:cubicBezTo>
                  <a:cubicBezTo>
                    <a:pt x="7842" y="14104"/>
                    <a:pt x="8116" y="14712"/>
                    <a:pt x="8420" y="15320"/>
                  </a:cubicBezTo>
                  <a:cubicBezTo>
                    <a:pt x="8967" y="16505"/>
                    <a:pt x="9423" y="17752"/>
                    <a:pt x="9727" y="19028"/>
                  </a:cubicBezTo>
                  <a:cubicBezTo>
                    <a:pt x="10152" y="20335"/>
                    <a:pt x="10608" y="21642"/>
                    <a:pt x="10943" y="22980"/>
                  </a:cubicBezTo>
                  <a:cubicBezTo>
                    <a:pt x="10973" y="23223"/>
                    <a:pt x="10973" y="23496"/>
                    <a:pt x="10973" y="23770"/>
                  </a:cubicBezTo>
                  <a:cubicBezTo>
                    <a:pt x="11095" y="24104"/>
                    <a:pt x="11186" y="24469"/>
                    <a:pt x="11277" y="24834"/>
                  </a:cubicBezTo>
                  <a:cubicBezTo>
                    <a:pt x="11277" y="25411"/>
                    <a:pt x="11460" y="25806"/>
                    <a:pt x="11520" y="26414"/>
                  </a:cubicBezTo>
                  <a:cubicBezTo>
                    <a:pt x="11581" y="26992"/>
                    <a:pt x="11794" y="27357"/>
                    <a:pt x="11794" y="27995"/>
                  </a:cubicBezTo>
                  <a:cubicBezTo>
                    <a:pt x="11794" y="28755"/>
                    <a:pt x="12037" y="29332"/>
                    <a:pt x="12037" y="30092"/>
                  </a:cubicBezTo>
                </a:path>
              </a:pathLst>
            </a:custGeom>
            <a:noFill/>
            <a:ln w="19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991200" y="3298200"/>
              <a:ext cx="232550" cy="519175"/>
            </a:xfrm>
            <a:custGeom>
              <a:avLst/>
              <a:gdLst/>
              <a:ahLst/>
              <a:cxnLst/>
              <a:rect l="l" t="t" r="r" b="b"/>
              <a:pathLst>
                <a:path w="9302" h="20767" extrusionOk="0">
                  <a:moveTo>
                    <a:pt x="9119" y="1"/>
                  </a:moveTo>
                  <a:cubicBezTo>
                    <a:pt x="8755" y="31"/>
                    <a:pt x="8177" y="1126"/>
                    <a:pt x="7995" y="1399"/>
                  </a:cubicBezTo>
                  <a:cubicBezTo>
                    <a:pt x="7417" y="2250"/>
                    <a:pt x="6900" y="3040"/>
                    <a:pt x="6262" y="3922"/>
                  </a:cubicBezTo>
                  <a:cubicBezTo>
                    <a:pt x="5654" y="4803"/>
                    <a:pt x="5016" y="5655"/>
                    <a:pt x="4469" y="6597"/>
                  </a:cubicBezTo>
                  <a:cubicBezTo>
                    <a:pt x="3830" y="7509"/>
                    <a:pt x="3283" y="8512"/>
                    <a:pt x="2797" y="9515"/>
                  </a:cubicBezTo>
                  <a:cubicBezTo>
                    <a:pt x="2007" y="11490"/>
                    <a:pt x="1095" y="13223"/>
                    <a:pt x="761" y="15351"/>
                  </a:cubicBezTo>
                  <a:cubicBezTo>
                    <a:pt x="639" y="16202"/>
                    <a:pt x="548" y="17053"/>
                    <a:pt x="365" y="17904"/>
                  </a:cubicBezTo>
                  <a:cubicBezTo>
                    <a:pt x="274" y="18481"/>
                    <a:pt x="1" y="19150"/>
                    <a:pt x="213" y="19728"/>
                  </a:cubicBezTo>
                  <a:lnTo>
                    <a:pt x="336" y="19743"/>
                  </a:lnTo>
                  <a:lnTo>
                    <a:pt x="336" y="19743"/>
                  </a:lnTo>
                  <a:cubicBezTo>
                    <a:pt x="635" y="20160"/>
                    <a:pt x="1456" y="20766"/>
                    <a:pt x="2030" y="20766"/>
                  </a:cubicBezTo>
                  <a:cubicBezTo>
                    <a:pt x="2173" y="20766"/>
                    <a:pt x="2301" y="20728"/>
                    <a:pt x="2402" y="20640"/>
                  </a:cubicBezTo>
                  <a:cubicBezTo>
                    <a:pt x="2827" y="20244"/>
                    <a:pt x="3131" y="19150"/>
                    <a:pt x="3314" y="18633"/>
                  </a:cubicBezTo>
                  <a:cubicBezTo>
                    <a:pt x="3861" y="16962"/>
                    <a:pt x="4621" y="15411"/>
                    <a:pt x="5138" y="13679"/>
                  </a:cubicBezTo>
                  <a:cubicBezTo>
                    <a:pt x="5837" y="11430"/>
                    <a:pt x="6384" y="9272"/>
                    <a:pt x="7022" y="6992"/>
                  </a:cubicBezTo>
                  <a:cubicBezTo>
                    <a:pt x="7326" y="5715"/>
                    <a:pt x="7691" y="4499"/>
                    <a:pt x="8116" y="3253"/>
                  </a:cubicBezTo>
                  <a:cubicBezTo>
                    <a:pt x="8329" y="2676"/>
                    <a:pt x="8481" y="2129"/>
                    <a:pt x="8724" y="1551"/>
                  </a:cubicBezTo>
                  <a:cubicBezTo>
                    <a:pt x="8907" y="1126"/>
                    <a:pt x="9302" y="426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4"/>
          <p:cNvGrpSpPr/>
          <p:nvPr/>
        </p:nvGrpSpPr>
        <p:grpSpPr>
          <a:xfrm>
            <a:off x="117343" y="3646738"/>
            <a:ext cx="939842" cy="1650141"/>
            <a:chOff x="3529975" y="3417513"/>
            <a:chExt cx="935725" cy="1642913"/>
          </a:xfrm>
        </p:grpSpPr>
        <p:sp>
          <p:nvSpPr>
            <p:cNvPr id="209" name="Google Shape;209;p14"/>
            <p:cNvSpPr/>
            <p:nvPr/>
          </p:nvSpPr>
          <p:spPr>
            <a:xfrm>
              <a:off x="3529975" y="3676850"/>
              <a:ext cx="308525" cy="1383575"/>
            </a:xfrm>
            <a:custGeom>
              <a:avLst/>
              <a:gdLst/>
              <a:ahLst/>
              <a:cxnLst/>
              <a:rect l="l" t="t" r="r" b="b"/>
              <a:pathLst>
                <a:path w="12341" h="55343" extrusionOk="0">
                  <a:moveTo>
                    <a:pt x="1799" y="1"/>
                  </a:moveTo>
                  <a:cubicBezTo>
                    <a:pt x="1710" y="1"/>
                    <a:pt x="1609" y="59"/>
                    <a:pt x="1490" y="205"/>
                  </a:cubicBezTo>
                  <a:cubicBezTo>
                    <a:pt x="1246" y="478"/>
                    <a:pt x="1125" y="1238"/>
                    <a:pt x="1034" y="1603"/>
                  </a:cubicBezTo>
                  <a:cubicBezTo>
                    <a:pt x="517" y="3670"/>
                    <a:pt x="213" y="5797"/>
                    <a:pt x="183" y="7956"/>
                  </a:cubicBezTo>
                  <a:cubicBezTo>
                    <a:pt x="213" y="10782"/>
                    <a:pt x="0" y="13670"/>
                    <a:pt x="213" y="16527"/>
                  </a:cubicBezTo>
                  <a:cubicBezTo>
                    <a:pt x="487" y="20235"/>
                    <a:pt x="1003" y="23913"/>
                    <a:pt x="1763" y="27561"/>
                  </a:cubicBezTo>
                  <a:cubicBezTo>
                    <a:pt x="2189" y="29628"/>
                    <a:pt x="2493" y="31755"/>
                    <a:pt x="2918" y="33853"/>
                  </a:cubicBezTo>
                  <a:cubicBezTo>
                    <a:pt x="3344" y="35828"/>
                    <a:pt x="4043" y="37743"/>
                    <a:pt x="4590" y="39689"/>
                  </a:cubicBezTo>
                  <a:cubicBezTo>
                    <a:pt x="5532" y="43184"/>
                    <a:pt x="7082" y="46436"/>
                    <a:pt x="8177" y="49871"/>
                  </a:cubicBezTo>
                  <a:cubicBezTo>
                    <a:pt x="8602" y="51087"/>
                    <a:pt x="8937" y="52303"/>
                    <a:pt x="9423" y="53488"/>
                  </a:cubicBezTo>
                  <a:cubicBezTo>
                    <a:pt x="9605" y="53883"/>
                    <a:pt x="9818" y="55099"/>
                    <a:pt x="10183" y="55342"/>
                  </a:cubicBezTo>
                  <a:lnTo>
                    <a:pt x="10396" y="55160"/>
                  </a:lnTo>
                  <a:cubicBezTo>
                    <a:pt x="10454" y="55169"/>
                    <a:pt x="10507" y="55174"/>
                    <a:pt x="10556" y="55174"/>
                  </a:cubicBezTo>
                  <a:cubicBezTo>
                    <a:pt x="10832" y="55174"/>
                    <a:pt x="10943" y="55009"/>
                    <a:pt x="10943" y="54491"/>
                  </a:cubicBezTo>
                  <a:cubicBezTo>
                    <a:pt x="10973" y="54005"/>
                    <a:pt x="11064" y="53549"/>
                    <a:pt x="11216" y="53093"/>
                  </a:cubicBezTo>
                  <a:cubicBezTo>
                    <a:pt x="11338" y="52576"/>
                    <a:pt x="11307" y="52090"/>
                    <a:pt x="11459" y="51573"/>
                  </a:cubicBezTo>
                  <a:cubicBezTo>
                    <a:pt x="11551" y="51117"/>
                    <a:pt x="11399" y="50631"/>
                    <a:pt x="11490" y="50175"/>
                  </a:cubicBezTo>
                  <a:cubicBezTo>
                    <a:pt x="11611" y="49749"/>
                    <a:pt x="11794" y="49598"/>
                    <a:pt x="11794" y="49081"/>
                  </a:cubicBezTo>
                  <a:cubicBezTo>
                    <a:pt x="11763" y="48594"/>
                    <a:pt x="11976" y="48412"/>
                    <a:pt x="12067" y="48017"/>
                  </a:cubicBezTo>
                  <a:cubicBezTo>
                    <a:pt x="12280" y="47196"/>
                    <a:pt x="12067" y="46072"/>
                    <a:pt x="12067" y="45221"/>
                  </a:cubicBezTo>
                  <a:cubicBezTo>
                    <a:pt x="12067" y="43062"/>
                    <a:pt x="12341" y="40692"/>
                    <a:pt x="12067" y="38534"/>
                  </a:cubicBezTo>
                  <a:cubicBezTo>
                    <a:pt x="11976" y="37804"/>
                    <a:pt x="11855" y="37135"/>
                    <a:pt x="11794" y="36406"/>
                  </a:cubicBezTo>
                  <a:cubicBezTo>
                    <a:pt x="11763" y="35676"/>
                    <a:pt x="11581" y="34886"/>
                    <a:pt x="11490" y="34187"/>
                  </a:cubicBezTo>
                  <a:cubicBezTo>
                    <a:pt x="11277" y="32728"/>
                    <a:pt x="11003" y="31239"/>
                    <a:pt x="10760" y="29780"/>
                  </a:cubicBezTo>
                  <a:cubicBezTo>
                    <a:pt x="9970" y="25615"/>
                    <a:pt x="9180" y="21482"/>
                    <a:pt x="8268" y="17348"/>
                  </a:cubicBezTo>
                  <a:cubicBezTo>
                    <a:pt x="7781" y="15068"/>
                    <a:pt x="6900" y="12910"/>
                    <a:pt x="6444" y="10630"/>
                  </a:cubicBezTo>
                  <a:cubicBezTo>
                    <a:pt x="6110" y="8685"/>
                    <a:pt x="5623" y="6770"/>
                    <a:pt x="4985" y="4916"/>
                  </a:cubicBezTo>
                  <a:cubicBezTo>
                    <a:pt x="4438" y="3366"/>
                    <a:pt x="3313" y="2028"/>
                    <a:pt x="2401" y="691"/>
                  </a:cubicBezTo>
                  <a:cubicBezTo>
                    <a:pt x="2183" y="385"/>
                    <a:pt x="2027" y="1"/>
                    <a:pt x="1799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730425" y="3417513"/>
              <a:ext cx="735275" cy="1639875"/>
            </a:xfrm>
            <a:custGeom>
              <a:avLst/>
              <a:gdLst/>
              <a:ahLst/>
              <a:cxnLst/>
              <a:rect l="l" t="t" r="r" b="b"/>
              <a:pathLst>
                <a:path w="29411" h="65595" extrusionOk="0">
                  <a:moveTo>
                    <a:pt x="28742" y="61"/>
                  </a:moveTo>
                  <a:lnTo>
                    <a:pt x="28468" y="244"/>
                  </a:lnTo>
                  <a:cubicBezTo>
                    <a:pt x="28523" y="228"/>
                    <a:pt x="28575" y="210"/>
                    <a:pt x="28627" y="191"/>
                  </a:cubicBezTo>
                  <a:lnTo>
                    <a:pt x="28627" y="191"/>
                  </a:lnTo>
                  <a:cubicBezTo>
                    <a:pt x="28668" y="149"/>
                    <a:pt x="28707" y="105"/>
                    <a:pt x="28742" y="61"/>
                  </a:cubicBezTo>
                  <a:close/>
                  <a:moveTo>
                    <a:pt x="29076" y="0"/>
                  </a:moveTo>
                  <a:lnTo>
                    <a:pt x="29076" y="0"/>
                  </a:lnTo>
                  <a:cubicBezTo>
                    <a:pt x="28918" y="68"/>
                    <a:pt x="28777" y="136"/>
                    <a:pt x="28627" y="191"/>
                  </a:cubicBezTo>
                  <a:lnTo>
                    <a:pt x="28627" y="191"/>
                  </a:lnTo>
                  <a:cubicBezTo>
                    <a:pt x="28244" y="589"/>
                    <a:pt x="27637" y="926"/>
                    <a:pt x="27253" y="1338"/>
                  </a:cubicBezTo>
                  <a:cubicBezTo>
                    <a:pt x="26371" y="2250"/>
                    <a:pt x="25429" y="3070"/>
                    <a:pt x="24578" y="4013"/>
                  </a:cubicBezTo>
                  <a:cubicBezTo>
                    <a:pt x="23848" y="4833"/>
                    <a:pt x="23149" y="5776"/>
                    <a:pt x="22389" y="6627"/>
                  </a:cubicBezTo>
                  <a:cubicBezTo>
                    <a:pt x="21386" y="7812"/>
                    <a:pt x="20809" y="9119"/>
                    <a:pt x="19927" y="10365"/>
                  </a:cubicBezTo>
                  <a:cubicBezTo>
                    <a:pt x="17739" y="13375"/>
                    <a:pt x="15581" y="16353"/>
                    <a:pt x="13848" y="19666"/>
                  </a:cubicBezTo>
                  <a:cubicBezTo>
                    <a:pt x="12359" y="22493"/>
                    <a:pt x="10626" y="25229"/>
                    <a:pt x="9258" y="28086"/>
                  </a:cubicBezTo>
                  <a:cubicBezTo>
                    <a:pt x="7526" y="31703"/>
                    <a:pt x="6340" y="35533"/>
                    <a:pt x="5246" y="39363"/>
                  </a:cubicBezTo>
                  <a:cubicBezTo>
                    <a:pt x="4790" y="41004"/>
                    <a:pt x="4608" y="42706"/>
                    <a:pt x="4152" y="44348"/>
                  </a:cubicBezTo>
                  <a:cubicBezTo>
                    <a:pt x="3787" y="45807"/>
                    <a:pt x="3179" y="47266"/>
                    <a:pt x="2784" y="48725"/>
                  </a:cubicBezTo>
                  <a:cubicBezTo>
                    <a:pt x="2237" y="50670"/>
                    <a:pt x="1781" y="52646"/>
                    <a:pt x="1264" y="54621"/>
                  </a:cubicBezTo>
                  <a:cubicBezTo>
                    <a:pt x="808" y="56323"/>
                    <a:pt x="778" y="58117"/>
                    <a:pt x="595" y="59880"/>
                  </a:cubicBezTo>
                  <a:cubicBezTo>
                    <a:pt x="460" y="61449"/>
                    <a:pt x="325" y="62970"/>
                    <a:pt x="297" y="64529"/>
                  </a:cubicBezTo>
                  <a:lnTo>
                    <a:pt x="297" y="64529"/>
                  </a:lnTo>
                  <a:cubicBezTo>
                    <a:pt x="422" y="64250"/>
                    <a:pt x="563" y="63980"/>
                    <a:pt x="656" y="63740"/>
                  </a:cubicBezTo>
                  <a:cubicBezTo>
                    <a:pt x="869" y="63162"/>
                    <a:pt x="1143" y="62615"/>
                    <a:pt x="1477" y="62099"/>
                  </a:cubicBezTo>
                  <a:cubicBezTo>
                    <a:pt x="2176" y="60944"/>
                    <a:pt x="2936" y="59910"/>
                    <a:pt x="3696" y="58786"/>
                  </a:cubicBezTo>
                  <a:cubicBezTo>
                    <a:pt x="4699" y="57266"/>
                    <a:pt x="5672" y="55685"/>
                    <a:pt x="6918" y="54348"/>
                  </a:cubicBezTo>
                  <a:cubicBezTo>
                    <a:pt x="7647" y="53618"/>
                    <a:pt x="8316" y="52798"/>
                    <a:pt x="8863" y="51916"/>
                  </a:cubicBezTo>
                  <a:cubicBezTo>
                    <a:pt x="9623" y="50670"/>
                    <a:pt x="10656" y="49576"/>
                    <a:pt x="11356" y="48299"/>
                  </a:cubicBezTo>
                  <a:cubicBezTo>
                    <a:pt x="11781" y="47509"/>
                    <a:pt x="12267" y="46779"/>
                    <a:pt x="12815" y="46080"/>
                  </a:cubicBezTo>
                  <a:cubicBezTo>
                    <a:pt x="13362" y="45259"/>
                    <a:pt x="13696" y="44469"/>
                    <a:pt x="14182" y="43649"/>
                  </a:cubicBezTo>
                  <a:cubicBezTo>
                    <a:pt x="15094" y="42068"/>
                    <a:pt x="15885" y="40396"/>
                    <a:pt x="16796" y="38816"/>
                  </a:cubicBezTo>
                  <a:cubicBezTo>
                    <a:pt x="17374" y="37752"/>
                    <a:pt x="17860" y="36688"/>
                    <a:pt x="18316" y="35563"/>
                  </a:cubicBezTo>
                  <a:cubicBezTo>
                    <a:pt x="18863" y="34378"/>
                    <a:pt x="19532" y="33314"/>
                    <a:pt x="19927" y="32037"/>
                  </a:cubicBezTo>
                  <a:cubicBezTo>
                    <a:pt x="20626" y="29819"/>
                    <a:pt x="21629" y="27660"/>
                    <a:pt x="22389" y="25411"/>
                  </a:cubicBezTo>
                  <a:cubicBezTo>
                    <a:pt x="23271" y="22888"/>
                    <a:pt x="24183" y="20426"/>
                    <a:pt x="24882" y="17843"/>
                  </a:cubicBezTo>
                  <a:cubicBezTo>
                    <a:pt x="25550" y="15411"/>
                    <a:pt x="26493" y="13101"/>
                    <a:pt x="27101" y="10639"/>
                  </a:cubicBezTo>
                  <a:cubicBezTo>
                    <a:pt x="27435" y="9362"/>
                    <a:pt x="27496" y="8086"/>
                    <a:pt x="27921" y="6839"/>
                  </a:cubicBezTo>
                  <a:cubicBezTo>
                    <a:pt x="28316" y="5776"/>
                    <a:pt x="28620" y="4712"/>
                    <a:pt x="28833" y="3587"/>
                  </a:cubicBezTo>
                  <a:cubicBezTo>
                    <a:pt x="29076" y="2250"/>
                    <a:pt x="29411" y="1307"/>
                    <a:pt x="29076" y="0"/>
                  </a:cubicBezTo>
                  <a:close/>
                  <a:moveTo>
                    <a:pt x="297" y="64529"/>
                  </a:moveTo>
                  <a:cubicBezTo>
                    <a:pt x="137" y="64884"/>
                    <a:pt x="1" y="65253"/>
                    <a:pt x="18" y="65594"/>
                  </a:cubicBezTo>
                  <a:cubicBezTo>
                    <a:pt x="18" y="65503"/>
                    <a:pt x="292" y="65169"/>
                    <a:pt x="292" y="65108"/>
                  </a:cubicBezTo>
                  <a:cubicBezTo>
                    <a:pt x="292" y="64914"/>
                    <a:pt x="293" y="64721"/>
                    <a:pt x="297" y="64529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4"/>
          <p:cNvGrpSpPr/>
          <p:nvPr/>
        </p:nvGrpSpPr>
        <p:grpSpPr>
          <a:xfrm>
            <a:off x="-12" y="967450"/>
            <a:ext cx="770550" cy="284975"/>
            <a:chOff x="1732463" y="636925"/>
            <a:chExt cx="770550" cy="284975"/>
          </a:xfrm>
        </p:grpSpPr>
        <p:sp>
          <p:nvSpPr>
            <p:cNvPr id="212" name="Google Shape;212;p14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subTitle" idx="1"/>
          </p:nvPr>
        </p:nvSpPr>
        <p:spPr>
          <a:xfrm>
            <a:off x="1830450" y="2095800"/>
            <a:ext cx="54831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2"/>
          </p:nvPr>
        </p:nvSpPr>
        <p:spPr>
          <a:xfrm>
            <a:off x="2950650" y="3065450"/>
            <a:ext cx="32427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70" name="Google Shape;270;p18"/>
          <p:cNvSpPr/>
          <p:nvPr/>
        </p:nvSpPr>
        <p:spPr>
          <a:xfrm flipH="1">
            <a:off x="-2131500" y="4124455"/>
            <a:ext cx="3044579" cy="2544687"/>
          </a:xfrm>
          <a:custGeom>
            <a:avLst/>
            <a:gdLst/>
            <a:ahLst/>
            <a:cxnLst/>
            <a:rect l="l" t="t" r="r" b="b"/>
            <a:pathLst>
              <a:path w="65503" h="54748" extrusionOk="0">
                <a:moveTo>
                  <a:pt x="25723" y="0"/>
                </a:moveTo>
                <a:cubicBezTo>
                  <a:pt x="24144" y="0"/>
                  <a:pt x="22575" y="187"/>
                  <a:pt x="21064" y="677"/>
                </a:cubicBezTo>
                <a:cubicBezTo>
                  <a:pt x="15259" y="2561"/>
                  <a:pt x="11702" y="8306"/>
                  <a:pt x="8784" y="13625"/>
                </a:cubicBezTo>
                <a:cubicBezTo>
                  <a:pt x="5563" y="19431"/>
                  <a:pt x="2401" y="25388"/>
                  <a:pt x="1186" y="31863"/>
                </a:cubicBezTo>
                <a:cubicBezTo>
                  <a:pt x="0" y="38337"/>
                  <a:pt x="1034" y="45450"/>
                  <a:pt x="5411" y="50222"/>
                </a:cubicBezTo>
                <a:cubicBezTo>
                  <a:pt x="8030" y="53078"/>
                  <a:pt x="12001" y="54747"/>
                  <a:pt x="15894" y="54747"/>
                </a:cubicBezTo>
                <a:cubicBezTo>
                  <a:pt x="18505" y="54747"/>
                  <a:pt x="21081" y="53997"/>
                  <a:pt x="23192" y="52349"/>
                </a:cubicBezTo>
                <a:cubicBezTo>
                  <a:pt x="28785" y="47972"/>
                  <a:pt x="29727" y="39158"/>
                  <a:pt x="35867" y="35601"/>
                </a:cubicBezTo>
                <a:cubicBezTo>
                  <a:pt x="38002" y="34383"/>
                  <a:pt x="40368" y="34028"/>
                  <a:pt x="42803" y="34028"/>
                </a:cubicBezTo>
                <a:cubicBezTo>
                  <a:pt x="45289" y="34028"/>
                  <a:pt x="47848" y="34399"/>
                  <a:pt x="50305" y="34598"/>
                </a:cubicBezTo>
                <a:cubicBezTo>
                  <a:pt x="51011" y="34660"/>
                  <a:pt x="51739" y="34694"/>
                  <a:pt x="52475" y="34694"/>
                </a:cubicBezTo>
                <a:cubicBezTo>
                  <a:pt x="56811" y="34694"/>
                  <a:pt x="61422" y="33507"/>
                  <a:pt x="63345" y="29765"/>
                </a:cubicBezTo>
                <a:cubicBezTo>
                  <a:pt x="65503" y="25571"/>
                  <a:pt x="63010" y="20677"/>
                  <a:pt x="60123" y="17151"/>
                </a:cubicBezTo>
                <a:cubicBezTo>
                  <a:pt x="52554" y="8002"/>
                  <a:pt x="42980" y="2713"/>
                  <a:pt x="31247" y="586"/>
                </a:cubicBezTo>
                <a:cubicBezTo>
                  <a:pt x="29442" y="258"/>
                  <a:pt x="27575" y="0"/>
                  <a:pt x="25723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flipH="1">
            <a:off x="8312957" y="3829001"/>
            <a:ext cx="1833868" cy="1894618"/>
          </a:xfrm>
          <a:custGeom>
            <a:avLst/>
            <a:gdLst/>
            <a:ahLst/>
            <a:cxnLst/>
            <a:rect l="l" t="t" r="r" b="b"/>
            <a:pathLst>
              <a:path w="39455" h="40762" extrusionOk="0">
                <a:moveTo>
                  <a:pt x="19728" y="1"/>
                </a:moveTo>
                <a:cubicBezTo>
                  <a:pt x="8816" y="1"/>
                  <a:pt x="1" y="9119"/>
                  <a:pt x="1" y="20366"/>
                </a:cubicBezTo>
                <a:cubicBezTo>
                  <a:pt x="1" y="31612"/>
                  <a:pt x="8816" y="40761"/>
                  <a:pt x="19728" y="40761"/>
                </a:cubicBezTo>
                <a:cubicBezTo>
                  <a:pt x="30640" y="40761"/>
                  <a:pt x="39454" y="31612"/>
                  <a:pt x="39454" y="20366"/>
                </a:cubicBezTo>
                <a:cubicBezTo>
                  <a:pt x="39454" y="9119"/>
                  <a:pt x="30640" y="1"/>
                  <a:pt x="197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flipH="1">
            <a:off x="-1471569" y="-424634"/>
            <a:ext cx="2163040" cy="2023228"/>
          </a:xfrm>
          <a:custGeom>
            <a:avLst/>
            <a:gdLst/>
            <a:ahLst/>
            <a:cxnLst/>
            <a:rect l="l" t="t" r="r" b="b"/>
            <a:pathLst>
              <a:path w="46537" h="43529" extrusionOk="0">
                <a:moveTo>
                  <a:pt x="20184" y="0"/>
                </a:moveTo>
                <a:cubicBezTo>
                  <a:pt x="17386" y="0"/>
                  <a:pt x="14584" y="453"/>
                  <a:pt x="11885" y="1357"/>
                </a:cubicBezTo>
                <a:cubicBezTo>
                  <a:pt x="7265" y="2877"/>
                  <a:pt x="0" y="6372"/>
                  <a:pt x="1277" y="12664"/>
                </a:cubicBezTo>
                <a:cubicBezTo>
                  <a:pt x="1703" y="14792"/>
                  <a:pt x="3222" y="16524"/>
                  <a:pt x="5259" y="17223"/>
                </a:cubicBezTo>
                <a:cubicBezTo>
                  <a:pt x="6870" y="17771"/>
                  <a:pt x="8663" y="17558"/>
                  <a:pt x="10274" y="18166"/>
                </a:cubicBezTo>
                <a:cubicBezTo>
                  <a:pt x="12767" y="19108"/>
                  <a:pt x="14226" y="21813"/>
                  <a:pt x="14894" y="24458"/>
                </a:cubicBezTo>
                <a:cubicBezTo>
                  <a:pt x="15563" y="27102"/>
                  <a:pt x="15715" y="29898"/>
                  <a:pt x="16718" y="32452"/>
                </a:cubicBezTo>
                <a:cubicBezTo>
                  <a:pt x="18147" y="36160"/>
                  <a:pt x="21277" y="38926"/>
                  <a:pt x="24651" y="40871"/>
                </a:cubicBezTo>
                <a:cubicBezTo>
                  <a:pt x="27330" y="42426"/>
                  <a:pt x="30309" y="43529"/>
                  <a:pt x="33294" y="43529"/>
                </a:cubicBezTo>
                <a:cubicBezTo>
                  <a:pt x="34102" y="43529"/>
                  <a:pt x="34912" y="43447"/>
                  <a:pt x="35715" y="43272"/>
                </a:cubicBezTo>
                <a:cubicBezTo>
                  <a:pt x="39333" y="42482"/>
                  <a:pt x="42403" y="39807"/>
                  <a:pt x="44165" y="36494"/>
                </a:cubicBezTo>
                <a:cubicBezTo>
                  <a:pt x="45959" y="33151"/>
                  <a:pt x="46536" y="29260"/>
                  <a:pt x="46324" y="25461"/>
                </a:cubicBezTo>
                <a:cubicBezTo>
                  <a:pt x="45716" y="15278"/>
                  <a:pt x="39089" y="5734"/>
                  <a:pt x="29940" y="1904"/>
                </a:cubicBezTo>
                <a:cubicBezTo>
                  <a:pt x="26809" y="635"/>
                  <a:pt x="23498" y="0"/>
                  <a:pt x="20184" y="0"/>
                </a:cubicBezTo>
                <a:close/>
              </a:path>
            </a:pathLst>
          </a:custGeom>
          <a:solidFill>
            <a:srgbClr val="E0B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1593655" flipH="1">
            <a:off x="6934263" y="-1084163"/>
            <a:ext cx="3739371" cy="2562739"/>
          </a:xfrm>
          <a:custGeom>
            <a:avLst/>
            <a:gdLst/>
            <a:ahLst/>
            <a:cxnLst/>
            <a:rect l="l" t="t" r="r" b="b"/>
            <a:pathLst>
              <a:path w="80455" h="55139" extrusionOk="0">
                <a:moveTo>
                  <a:pt x="39610" y="0"/>
                </a:moveTo>
                <a:cubicBezTo>
                  <a:pt x="38635" y="0"/>
                  <a:pt x="37659" y="30"/>
                  <a:pt x="36684" y="90"/>
                </a:cubicBezTo>
                <a:cubicBezTo>
                  <a:pt x="28021" y="637"/>
                  <a:pt x="19389" y="3555"/>
                  <a:pt x="12641" y="9117"/>
                </a:cubicBezTo>
                <a:cubicBezTo>
                  <a:pt x="5863" y="14710"/>
                  <a:pt x="1091" y="23069"/>
                  <a:pt x="483" y="32005"/>
                </a:cubicBezTo>
                <a:cubicBezTo>
                  <a:pt x="0" y="38734"/>
                  <a:pt x="3681" y="55139"/>
                  <a:pt x="12448" y="55139"/>
                </a:cubicBezTo>
                <a:cubicBezTo>
                  <a:pt x="12512" y="55139"/>
                  <a:pt x="12577" y="55138"/>
                  <a:pt x="12641" y="55136"/>
                </a:cubicBezTo>
                <a:cubicBezTo>
                  <a:pt x="17049" y="55015"/>
                  <a:pt x="22368" y="51094"/>
                  <a:pt x="26866" y="50091"/>
                </a:cubicBezTo>
                <a:cubicBezTo>
                  <a:pt x="32338" y="48844"/>
                  <a:pt x="37900" y="48449"/>
                  <a:pt x="43462" y="47932"/>
                </a:cubicBezTo>
                <a:cubicBezTo>
                  <a:pt x="54800" y="46899"/>
                  <a:pt x="67171" y="44954"/>
                  <a:pt x="74861" y="36261"/>
                </a:cubicBezTo>
                <a:cubicBezTo>
                  <a:pt x="78235" y="32431"/>
                  <a:pt x="80454" y="27111"/>
                  <a:pt x="79299" y="22066"/>
                </a:cubicBezTo>
                <a:cubicBezTo>
                  <a:pt x="78387" y="18114"/>
                  <a:pt x="75530" y="14923"/>
                  <a:pt x="72521" y="12309"/>
                </a:cubicBezTo>
                <a:cubicBezTo>
                  <a:pt x="63391" y="4415"/>
                  <a:pt x="51509" y="0"/>
                  <a:pt x="39610" y="0"/>
                </a:cubicBezTo>
                <a:close/>
              </a:path>
            </a:pathLst>
          </a:custGeom>
          <a:solidFill>
            <a:srgbClr val="FFF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flipH="1">
            <a:off x="2828841" y="4571104"/>
            <a:ext cx="4027910" cy="1831358"/>
          </a:xfrm>
          <a:custGeom>
            <a:avLst/>
            <a:gdLst/>
            <a:ahLst/>
            <a:cxnLst/>
            <a:rect l="l" t="t" r="r" b="b"/>
            <a:pathLst>
              <a:path w="86659" h="39401" extrusionOk="0">
                <a:moveTo>
                  <a:pt x="25327" y="0"/>
                </a:moveTo>
                <a:cubicBezTo>
                  <a:pt x="18767" y="0"/>
                  <a:pt x="12189" y="2541"/>
                  <a:pt x="7477" y="7141"/>
                </a:cubicBezTo>
                <a:cubicBezTo>
                  <a:pt x="2644" y="11914"/>
                  <a:pt x="0" y="18692"/>
                  <a:pt x="61" y="25440"/>
                </a:cubicBezTo>
                <a:cubicBezTo>
                  <a:pt x="91" y="27567"/>
                  <a:pt x="0" y="31245"/>
                  <a:pt x="1611" y="32795"/>
                </a:cubicBezTo>
                <a:cubicBezTo>
                  <a:pt x="3465" y="34619"/>
                  <a:pt x="8602" y="35379"/>
                  <a:pt x="11064" y="36048"/>
                </a:cubicBezTo>
                <a:cubicBezTo>
                  <a:pt x="17721" y="37902"/>
                  <a:pt x="24560" y="38966"/>
                  <a:pt x="31460" y="39300"/>
                </a:cubicBezTo>
                <a:cubicBezTo>
                  <a:pt x="32963" y="39367"/>
                  <a:pt x="34466" y="39400"/>
                  <a:pt x="35969" y="39400"/>
                </a:cubicBezTo>
                <a:cubicBezTo>
                  <a:pt x="48104" y="39400"/>
                  <a:pt x="60168" y="37221"/>
                  <a:pt x="71582" y="32947"/>
                </a:cubicBezTo>
                <a:cubicBezTo>
                  <a:pt x="76567" y="31063"/>
                  <a:pt x="81734" y="28509"/>
                  <a:pt x="84287" y="23829"/>
                </a:cubicBezTo>
                <a:cubicBezTo>
                  <a:pt x="86658" y="19421"/>
                  <a:pt x="86050" y="13646"/>
                  <a:pt x="83011" y="9634"/>
                </a:cubicBezTo>
                <a:cubicBezTo>
                  <a:pt x="80243" y="5980"/>
                  <a:pt x="75659" y="3889"/>
                  <a:pt x="71098" y="3889"/>
                </a:cubicBezTo>
                <a:cubicBezTo>
                  <a:pt x="70651" y="3889"/>
                  <a:pt x="70203" y="3909"/>
                  <a:pt x="69758" y="3950"/>
                </a:cubicBezTo>
                <a:cubicBezTo>
                  <a:pt x="63922" y="4467"/>
                  <a:pt x="58664" y="8114"/>
                  <a:pt x="52828" y="8266"/>
                </a:cubicBezTo>
                <a:cubicBezTo>
                  <a:pt x="52723" y="8268"/>
                  <a:pt x="52618" y="8269"/>
                  <a:pt x="52513" y="8269"/>
                </a:cubicBezTo>
                <a:cubicBezTo>
                  <a:pt x="45415" y="8269"/>
                  <a:pt x="39354" y="3249"/>
                  <a:pt x="32584" y="1093"/>
                </a:cubicBezTo>
                <a:cubicBezTo>
                  <a:pt x="30234" y="356"/>
                  <a:pt x="27781" y="0"/>
                  <a:pt x="25327" y="0"/>
                </a:cubicBezTo>
                <a:close/>
              </a:path>
            </a:pathLst>
          </a:custGeom>
          <a:solidFill>
            <a:srgbClr val="F4CA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flipH="1">
            <a:off x="1956163" y="-1545000"/>
            <a:ext cx="4027908" cy="2273941"/>
          </a:xfrm>
          <a:custGeom>
            <a:avLst/>
            <a:gdLst/>
            <a:ahLst/>
            <a:cxnLst/>
            <a:rect l="l" t="t" r="r" b="b"/>
            <a:pathLst>
              <a:path w="75109" h="48923" extrusionOk="0">
                <a:moveTo>
                  <a:pt x="31338" y="0"/>
                </a:moveTo>
                <a:cubicBezTo>
                  <a:pt x="26496" y="0"/>
                  <a:pt x="21711" y="664"/>
                  <a:pt x="17296" y="2585"/>
                </a:cubicBezTo>
                <a:cubicBezTo>
                  <a:pt x="2888" y="8847"/>
                  <a:pt x="1" y="29698"/>
                  <a:pt x="10852" y="40641"/>
                </a:cubicBezTo>
                <a:cubicBezTo>
                  <a:pt x="16050" y="45869"/>
                  <a:pt x="23496" y="48483"/>
                  <a:pt x="30883" y="48878"/>
                </a:cubicBezTo>
                <a:cubicBezTo>
                  <a:pt x="31465" y="48907"/>
                  <a:pt x="32050" y="48923"/>
                  <a:pt x="32637" y="48923"/>
                </a:cubicBezTo>
                <a:cubicBezTo>
                  <a:pt x="36893" y="48923"/>
                  <a:pt x="41217" y="48101"/>
                  <a:pt x="44743" y="45777"/>
                </a:cubicBezTo>
                <a:cubicBezTo>
                  <a:pt x="47691" y="43802"/>
                  <a:pt x="50062" y="40823"/>
                  <a:pt x="53375" y="39607"/>
                </a:cubicBezTo>
                <a:cubicBezTo>
                  <a:pt x="57570" y="38087"/>
                  <a:pt x="62494" y="39668"/>
                  <a:pt x="66598" y="37905"/>
                </a:cubicBezTo>
                <a:cubicBezTo>
                  <a:pt x="69516" y="36628"/>
                  <a:pt x="71552" y="33802"/>
                  <a:pt x="72555" y="30762"/>
                </a:cubicBezTo>
                <a:cubicBezTo>
                  <a:pt x="75108" y="22798"/>
                  <a:pt x="70853" y="13832"/>
                  <a:pt x="64196" y="8725"/>
                </a:cubicBezTo>
                <a:cubicBezTo>
                  <a:pt x="57540" y="3649"/>
                  <a:pt x="49029" y="1704"/>
                  <a:pt x="40700" y="670"/>
                </a:cubicBezTo>
                <a:cubicBezTo>
                  <a:pt x="37612" y="277"/>
                  <a:pt x="34463" y="0"/>
                  <a:pt x="3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171771" y="-47350"/>
            <a:ext cx="987875" cy="1645950"/>
            <a:chOff x="3529975" y="3414475"/>
            <a:chExt cx="987875" cy="1645950"/>
          </a:xfrm>
        </p:grpSpPr>
        <p:sp>
          <p:nvSpPr>
            <p:cNvPr id="277" name="Google Shape;277;p18"/>
            <p:cNvSpPr/>
            <p:nvPr/>
          </p:nvSpPr>
          <p:spPr>
            <a:xfrm>
              <a:off x="3529975" y="3676850"/>
              <a:ext cx="308525" cy="1383575"/>
            </a:xfrm>
            <a:custGeom>
              <a:avLst/>
              <a:gdLst/>
              <a:ahLst/>
              <a:cxnLst/>
              <a:rect l="l" t="t" r="r" b="b"/>
              <a:pathLst>
                <a:path w="12341" h="55343" extrusionOk="0">
                  <a:moveTo>
                    <a:pt x="1799" y="1"/>
                  </a:moveTo>
                  <a:cubicBezTo>
                    <a:pt x="1710" y="1"/>
                    <a:pt x="1609" y="59"/>
                    <a:pt x="1490" y="205"/>
                  </a:cubicBezTo>
                  <a:cubicBezTo>
                    <a:pt x="1246" y="478"/>
                    <a:pt x="1125" y="1238"/>
                    <a:pt x="1034" y="1603"/>
                  </a:cubicBezTo>
                  <a:cubicBezTo>
                    <a:pt x="517" y="3670"/>
                    <a:pt x="213" y="5797"/>
                    <a:pt x="183" y="7956"/>
                  </a:cubicBezTo>
                  <a:cubicBezTo>
                    <a:pt x="213" y="10782"/>
                    <a:pt x="0" y="13670"/>
                    <a:pt x="213" y="16527"/>
                  </a:cubicBezTo>
                  <a:cubicBezTo>
                    <a:pt x="487" y="20235"/>
                    <a:pt x="1003" y="23913"/>
                    <a:pt x="1763" y="27561"/>
                  </a:cubicBezTo>
                  <a:cubicBezTo>
                    <a:pt x="2189" y="29628"/>
                    <a:pt x="2493" y="31755"/>
                    <a:pt x="2918" y="33853"/>
                  </a:cubicBezTo>
                  <a:cubicBezTo>
                    <a:pt x="3344" y="35828"/>
                    <a:pt x="4043" y="37743"/>
                    <a:pt x="4590" y="39689"/>
                  </a:cubicBezTo>
                  <a:cubicBezTo>
                    <a:pt x="5532" y="43184"/>
                    <a:pt x="7082" y="46436"/>
                    <a:pt x="8177" y="49871"/>
                  </a:cubicBezTo>
                  <a:cubicBezTo>
                    <a:pt x="8602" y="51087"/>
                    <a:pt x="8937" y="52303"/>
                    <a:pt x="9423" y="53488"/>
                  </a:cubicBezTo>
                  <a:cubicBezTo>
                    <a:pt x="9605" y="53883"/>
                    <a:pt x="9818" y="55099"/>
                    <a:pt x="10183" y="55342"/>
                  </a:cubicBezTo>
                  <a:lnTo>
                    <a:pt x="10396" y="55160"/>
                  </a:lnTo>
                  <a:cubicBezTo>
                    <a:pt x="10454" y="55169"/>
                    <a:pt x="10507" y="55174"/>
                    <a:pt x="10556" y="55174"/>
                  </a:cubicBezTo>
                  <a:cubicBezTo>
                    <a:pt x="10832" y="55174"/>
                    <a:pt x="10943" y="55009"/>
                    <a:pt x="10943" y="54491"/>
                  </a:cubicBezTo>
                  <a:cubicBezTo>
                    <a:pt x="10973" y="54005"/>
                    <a:pt x="11064" y="53549"/>
                    <a:pt x="11216" y="53093"/>
                  </a:cubicBezTo>
                  <a:cubicBezTo>
                    <a:pt x="11338" y="52576"/>
                    <a:pt x="11307" y="52090"/>
                    <a:pt x="11459" y="51573"/>
                  </a:cubicBezTo>
                  <a:cubicBezTo>
                    <a:pt x="11551" y="51117"/>
                    <a:pt x="11399" y="50631"/>
                    <a:pt x="11490" y="50175"/>
                  </a:cubicBezTo>
                  <a:cubicBezTo>
                    <a:pt x="11611" y="49749"/>
                    <a:pt x="11794" y="49598"/>
                    <a:pt x="11794" y="49081"/>
                  </a:cubicBezTo>
                  <a:cubicBezTo>
                    <a:pt x="11763" y="48594"/>
                    <a:pt x="11976" y="48412"/>
                    <a:pt x="12067" y="48017"/>
                  </a:cubicBezTo>
                  <a:cubicBezTo>
                    <a:pt x="12280" y="47196"/>
                    <a:pt x="12067" y="46072"/>
                    <a:pt x="12067" y="45221"/>
                  </a:cubicBezTo>
                  <a:cubicBezTo>
                    <a:pt x="12067" y="43062"/>
                    <a:pt x="12341" y="40692"/>
                    <a:pt x="12067" y="38534"/>
                  </a:cubicBezTo>
                  <a:cubicBezTo>
                    <a:pt x="11976" y="37804"/>
                    <a:pt x="11855" y="37135"/>
                    <a:pt x="11794" y="36406"/>
                  </a:cubicBezTo>
                  <a:cubicBezTo>
                    <a:pt x="11763" y="35676"/>
                    <a:pt x="11581" y="34886"/>
                    <a:pt x="11490" y="34187"/>
                  </a:cubicBezTo>
                  <a:cubicBezTo>
                    <a:pt x="11277" y="32728"/>
                    <a:pt x="11003" y="31239"/>
                    <a:pt x="10760" y="29780"/>
                  </a:cubicBezTo>
                  <a:cubicBezTo>
                    <a:pt x="9970" y="25615"/>
                    <a:pt x="9180" y="21482"/>
                    <a:pt x="8268" y="17348"/>
                  </a:cubicBezTo>
                  <a:cubicBezTo>
                    <a:pt x="7781" y="15068"/>
                    <a:pt x="6900" y="12910"/>
                    <a:pt x="6444" y="10630"/>
                  </a:cubicBezTo>
                  <a:cubicBezTo>
                    <a:pt x="6110" y="8685"/>
                    <a:pt x="5623" y="6770"/>
                    <a:pt x="4985" y="4916"/>
                  </a:cubicBezTo>
                  <a:cubicBezTo>
                    <a:pt x="4438" y="3366"/>
                    <a:pt x="3313" y="2028"/>
                    <a:pt x="2401" y="691"/>
                  </a:cubicBezTo>
                  <a:cubicBezTo>
                    <a:pt x="2183" y="385"/>
                    <a:pt x="2027" y="1"/>
                    <a:pt x="1799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782575" y="3414475"/>
              <a:ext cx="735275" cy="1639875"/>
            </a:xfrm>
            <a:custGeom>
              <a:avLst/>
              <a:gdLst/>
              <a:ahLst/>
              <a:cxnLst/>
              <a:rect l="l" t="t" r="r" b="b"/>
              <a:pathLst>
                <a:path w="29411" h="65595" extrusionOk="0">
                  <a:moveTo>
                    <a:pt x="28742" y="61"/>
                  </a:moveTo>
                  <a:lnTo>
                    <a:pt x="28468" y="244"/>
                  </a:lnTo>
                  <a:cubicBezTo>
                    <a:pt x="28523" y="228"/>
                    <a:pt x="28575" y="210"/>
                    <a:pt x="28627" y="191"/>
                  </a:cubicBezTo>
                  <a:lnTo>
                    <a:pt x="28627" y="191"/>
                  </a:lnTo>
                  <a:cubicBezTo>
                    <a:pt x="28668" y="149"/>
                    <a:pt x="28707" y="105"/>
                    <a:pt x="28742" y="61"/>
                  </a:cubicBezTo>
                  <a:close/>
                  <a:moveTo>
                    <a:pt x="29076" y="0"/>
                  </a:moveTo>
                  <a:lnTo>
                    <a:pt x="29076" y="0"/>
                  </a:lnTo>
                  <a:cubicBezTo>
                    <a:pt x="28918" y="68"/>
                    <a:pt x="28777" y="136"/>
                    <a:pt x="28627" y="191"/>
                  </a:cubicBezTo>
                  <a:lnTo>
                    <a:pt x="28627" y="191"/>
                  </a:lnTo>
                  <a:cubicBezTo>
                    <a:pt x="28244" y="589"/>
                    <a:pt x="27637" y="926"/>
                    <a:pt x="27253" y="1338"/>
                  </a:cubicBezTo>
                  <a:cubicBezTo>
                    <a:pt x="26371" y="2250"/>
                    <a:pt x="25429" y="3070"/>
                    <a:pt x="24578" y="4013"/>
                  </a:cubicBezTo>
                  <a:cubicBezTo>
                    <a:pt x="23848" y="4833"/>
                    <a:pt x="23149" y="5776"/>
                    <a:pt x="22389" y="6627"/>
                  </a:cubicBezTo>
                  <a:cubicBezTo>
                    <a:pt x="21386" y="7812"/>
                    <a:pt x="20809" y="9119"/>
                    <a:pt x="19927" y="10365"/>
                  </a:cubicBezTo>
                  <a:cubicBezTo>
                    <a:pt x="17739" y="13375"/>
                    <a:pt x="15581" y="16353"/>
                    <a:pt x="13848" y="19666"/>
                  </a:cubicBezTo>
                  <a:cubicBezTo>
                    <a:pt x="12359" y="22493"/>
                    <a:pt x="10626" y="25229"/>
                    <a:pt x="9258" y="28086"/>
                  </a:cubicBezTo>
                  <a:cubicBezTo>
                    <a:pt x="7526" y="31703"/>
                    <a:pt x="6340" y="35533"/>
                    <a:pt x="5246" y="39363"/>
                  </a:cubicBezTo>
                  <a:cubicBezTo>
                    <a:pt x="4790" y="41004"/>
                    <a:pt x="4608" y="42706"/>
                    <a:pt x="4152" y="44348"/>
                  </a:cubicBezTo>
                  <a:cubicBezTo>
                    <a:pt x="3787" y="45807"/>
                    <a:pt x="3179" y="47266"/>
                    <a:pt x="2784" y="48725"/>
                  </a:cubicBezTo>
                  <a:cubicBezTo>
                    <a:pt x="2237" y="50670"/>
                    <a:pt x="1781" y="52646"/>
                    <a:pt x="1264" y="54621"/>
                  </a:cubicBezTo>
                  <a:cubicBezTo>
                    <a:pt x="808" y="56323"/>
                    <a:pt x="778" y="58117"/>
                    <a:pt x="595" y="59880"/>
                  </a:cubicBezTo>
                  <a:cubicBezTo>
                    <a:pt x="460" y="61449"/>
                    <a:pt x="325" y="62970"/>
                    <a:pt x="297" y="64529"/>
                  </a:cubicBezTo>
                  <a:lnTo>
                    <a:pt x="297" y="64529"/>
                  </a:lnTo>
                  <a:cubicBezTo>
                    <a:pt x="422" y="64250"/>
                    <a:pt x="563" y="63980"/>
                    <a:pt x="656" y="63740"/>
                  </a:cubicBezTo>
                  <a:cubicBezTo>
                    <a:pt x="869" y="63162"/>
                    <a:pt x="1143" y="62615"/>
                    <a:pt x="1477" y="62099"/>
                  </a:cubicBezTo>
                  <a:cubicBezTo>
                    <a:pt x="2176" y="60944"/>
                    <a:pt x="2936" y="59910"/>
                    <a:pt x="3696" y="58786"/>
                  </a:cubicBezTo>
                  <a:cubicBezTo>
                    <a:pt x="4699" y="57266"/>
                    <a:pt x="5672" y="55685"/>
                    <a:pt x="6918" y="54348"/>
                  </a:cubicBezTo>
                  <a:cubicBezTo>
                    <a:pt x="7647" y="53618"/>
                    <a:pt x="8316" y="52798"/>
                    <a:pt x="8863" y="51916"/>
                  </a:cubicBezTo>
                  <a:cubicBezTo>
                    <a:pt x="9623" y="50670"/>
                    <a:pt x="10656" y="49576"/>
                    <a:pt x="11356" y="48299"/>
                  </a:cubicBezTo>
                  <a:cubicBezTo>
                    <a:pt x="11781" y="47509"/>
                    <a:pt x="12267" y="46779"/>
                    <a:pt x="12815" y="46080"/>
                  </a:cubicBezTo>
                  <a:cubicBezTo>
                    <a:pt x="13362" y="45259"/>
                    <a:pt x="13696" y="44469"/>
                    <a:pt x="14182" y="43649"/>
                  </a:cubicBezTo>
                  <a:cubicBezTo>
                    <a:pt x="15094" y="42068"/>
                    <a:pt x="15885" y="40396"/>
                    <a:pt x="16796" y="38816"/>
                  </a:cubicBezTo>
                  <a:cubicBezTo>
                    <a:pt x="17374" y="37752"/>
                    <a:pt x="17860" y="36688"/>
                    <a:pt x="18316" y="35563"/>
                  </a:cubicBezTo>
                  <a:cubicBezTo>
                    <a:pt x="18863" y="34378"/>
                    <a:pt x="19532" y="33314"/>
                    <a:pt x="19927" y="32037"/>
                  </a:cubicBezTo>
                  <a:cubicBezTo>
                    <a:pt x="20626" y="29819"/>
                    <a:pt x="21629" y="27660"/>
                    <a:pt x="22389" y="25411"/>
                  </a:cubicBezTo>
                  <a:cubicBezTo>
                    <a:pt x="23271" y="22888"/>
                    <a:pt x="24183" y="20426"/>
                    <a:pt x="24882" y="17843"/>
                  </a:cubicBezTo>
                  <a:cubicBezTo>
                    <a:pt x="25550" y="15411"/>
                    <a:pt x="26493" y="13101"/>
                    <a:pt x="27101" y="10639"/>
                  </a:cubicBezTo>
                  <a:cubicBezTo>
                    <a:pt x="27435" y="9362"/>
                    <a:pt x="27496" y="8086"/>
                    <a:pt x="27921" y="6839"/>
                  </a:cubicBezTo>
                  <a:cubicBezTo>
                    <a:pt x="28316" y="5776"/>
                    <a:pt x="28620" y="4712"/>
                    <a:pt x="28833" y="3587"/>
                  </a:cubicBezTo>
                  <a:cubicBezTo>
                    <a:pt x="29076" y="2250"/>
                    <a:pt x="29411" y="1307"/>
                    <a:pt x="29076" y="0"/>
                  </a:cubicBezTo>
                  <a:close/>
                  <a:moveTo>
                    <a:pt x="297" y="64529"/>
                  </a:moveTo>
                  <a:cubicBezTo>
                    <a:pt x="137" y="64884"/>
                    <a:pt x="1" y="65253"/>
                    <a:pt x="18" y="65594"/>
                  </a:cubicBezTo>
                  <a:cubicBezTo>
                    <a:pt x="18" y="65503"/>
                    <a:pt x="292" y="65169"/>
                    <a:pt x="292" y="65108"/>
                  </a:cubicBezTo>
                  <a:cubicBezTo>
                    <a:pt x="292" y="64914"/>
                    <a:pt x="293" y="64721"/>
                    <a:pt x="297" y="64529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8"/>
          <p:cNvGrpSpPr/>
          <p:nvPr/>
        </p:nvGrpSpPr>
        <p:grpSpPr>
          <a:xfrm rot="2376714">
            <a:off x="121223" y="3993334"/>
            <a:ext cx="1218905" cy="1045851"/>
            <a:chOff x="5803575" y="672725"/>
            <a:chExt cx="1218875" cy="1045825"/>
          </a:xfrm>
        </p:grpSpPr>
        <p:sp>
          <p:nvSpPr>
            <p:cNvPr id="280" name="Google Shape;280;p18"/>
            <p:cNvSpPr/>
            <p:nvPr/>
          </p:nvSpPr>
          <p:spPr>
            <a:xfrm>
              <a:off x="5803575" y="672725"/>
              <a:ext cx="1218875" cy="992275"/>
            </a:xfrm>
            <a:custGeom>
              <a:avLst/>
              <a:gdLst/>
              <a:ahLst/>
              <a:cxnLst/>
              <a:rect l="l" t="t" r="r" b="b"/>
              <a:pathLst>
                <a:path w="48755" h="39691" extrusionOk="0">
                  <a:moveTo>
                    <a:pt x="26275" y="0"/>
                  </a:moveTo>
                  <a:cubicBezTo>
                    <a:pt x="24293" y="0"/>
                    <a:pt x="22492" y="1886"/>
                    <a:pt x="21156" y="3104"/>
                  </a:cubicBezTo>
                  <a:cubicBezTo>
                    <a:pt x="20274" y="3833"/>
                    <a:pt x="19514" y="4654"/>
                    <a:pt x="18815" y="5596"/>
                  </a:cubicBezTo>
                  <a:cubicBezTo>
                    <a:pt x="18520" y="6031"/>
                    <a:pt x="18403" y="6237"/>
                    <a:pt x="18238" y="6237"/>
                  </a:cubicBezTo>
                  <a:cubicBezTo>
                    <a:pt x="18114" y="6237"/>
                    <a:pt x="17964" y="6121"/>
                    <a:pt x="17690" y="5900"/>
                  </a:cubicBezTo>
                  <a:cubicBezTo>
                    <a:pt x="17113" y="5353"/>
                    <a:pt x="16475" y="4897"/>
                    <a:pt x="15745" y="4563"/>
                  </a:cubicBezTo>
                  <a:cubicBezTo>
                    <a:pt x="14894" y="4319"/>
                    <a:pt x="13982" y="4198"/>
                    <a:pt x="13101" y="4198"/>
                  </a:cubicBezTo>
                  <a:cubicBezTo>
                    <a:pt x="12432" y="4228"/>
                    <a:pt x="11794" y="4502"/>
                    <a:pt x="11338" y="4988"/>
                  </a:cubicBezTo>
                  <a:cubicBezTo>
                    <a:pt x="10791" y="5444"/>
                    <a:pt x="10578" y="6143"/>
                    <a:pt x="10274" y="6721"/>
                  </a:cubicBezTo>
                  <a:cubicBezTo>
                    <a:pt x="9727" y="7754"/>
                    <a:pt x="9909" y="8818"/>
                    <a:pt x="9575" y="9943"/>
                  </a:cubicBezTo>
                  <a:cubicBezTo>
                    <a:pt x="9423" y="10307"/>
                    <a:pt x="9271" y="10672"/>
                    <a:pt x="9149" y="11067"/>
                  </a:cubicBezTo>
                  <a:cubicBezTo>
                    <a:pt x="9058" y="11554"/>
                    <a:pt x="9028" y="12040"/>
                    <a:pt x="8663" y="12344"/>
                  </a:cubicBezTo>
                  <a:cubicBezTo>
                    <a:pt x="8329" y="12678"/>
                    <a:pt x="7964" y="12678"/>
                    <a:pt x="7569" y="12800"/>
                  </a:cubicBezTo>
                  <a:cubicBezTo>
                    <a:pt x="6991" y="12952"/>
                    <a:pt x="6474" y="13195"/>
                    <a:pt x="5897" y="13347"/>
                  </a:cubicBezTo>
                  <a:cubicBezTo>
                    <a:pt x="5076" y="13560"/>
                    <a:pt x="4316" y="13894"/>
                    <a:pt x="3617" y="14350"/>
                  </a:cubicBezTo>
                  <a:cubicBezTo>
                    <a:pt x="2736" y="15110"/>
                    <a:pt x="1976" y="15991"/>
                    <a:pt x="1398" y="16964"/>
                  </a:cubicBezTo>
                  <a:cubicBezTo>
                    <a:pt x="730" y="18028"/>
                    <a:pt x="638" y="19244"/>
                    <a:pt x="486" y="20459"/>
                  </a:cubicBezTo>
                  <a:cubicBezTo>
                    <a:pt x="0" y="23681"/>
                    <a:pt x="517" y="27694"/>
                    <a:pt x="2979" y="30064"/>
                  </a:cubicBezTo>
                  <a:cubicBezTo>
                    <a:pt x="6414" y="33347"/>
                    <a:pt x="10122" y="36964"/>
                    <a:pt x="14772" y="38393"/>
                  </a:cubicBezTo>
                  <a:cubicBezTo>
                    <a:pt x="16961" y="39031"/>
                    <a:pt x="19180" y="39426"/>
                    <a:pt x="21459" y="39639"/>
                  </a:cubicBezTo>
                  <a:cubicBezTo>
                    <a:pt x="21790" y="39673"/>
                    <a:pt x="22125" y="39690"/>
                    <a:pt x="22461" y="39690"/>
                  </a:cubicBezTo>
                  <a:cubicBezTo>
                    <a:pt x="23021" y="39690"/>
                    <a:pt x="23583" y="39643"/>
                    <a:pt x="24134" y="39548"/>
                  </a:cubicBezTo>
                  <a:cubicBezTo>
                    <a:pt x="24501" y="39474"/>
                    <a:pt x="24947" y="39224"/>
                    <a:pt x="25360" y="39224"/>
                  </a:cubicBezTo>
                  <a:cubicBezTo>
                    <a:pt x="25461" y="39224"/>
                    <a:pt x="25559" y="39239"/>
                    <a:pt x="25654" y="39274"/>
                  </a:cubicBezTo>
                  <a:cubicBezTo>
                    <a:pt x="25928" y="38849"/>
                    <a:pt x="26323" y="38514"/>
                    <a:pt x="26779" y="38271"/>
                  </a:cubicBezTo>
                  <a:cubicBezTo>
                    <a:pt x="27265" y="38028"/>
                    <a:pt x="27782" y="37815"/>
                    <a:pt x="28329" y="37633"/>
                  </a:cubicBezTo>
                  <a:cubicBezTo>
                    <a:pt x="29210" y="37359"/>
                    <a:pt x="30092" y="36964"/>
                    <a:pt x="30943" y="36630"/>
                  </a:cubicBezTo>
                  <a:cubicBezTo>
                    <a:pt x="31399" y="36448"/>
                    <a:pt x="31855" y="36448"/>
                    <a:pt x="32341" y="36265"/>
                  </a:cubicBezTo>
                  <a:cubicBezTo>
                    <a:pt x="32797" y="36083"/>
                    <a:pt x="33192" y="35779"/>
                    <a:pt x="33709" y="35596"/>
                  </a:cubicBezTo>
                  <a:cubicBezTo>
                    <a:pt x="34925" y="35171"/>
                    <a:pt x="35958" y="34472"/>
                    <a:pt x="37144" y="34046"/>
                  </a:cubicBezTo>
                  <a:cubicBezTo>
                    <a:pt x="37995" y="33742"/>
                    <a:pt x="38663" y="33134"/>
                    <a:pt x="39484" y="32770"/>
                  </a:cubicBezTo>
                  <a:cubicBezTo>
                    <a:pt x="40183" y="32435"/>
                    <a:pt x="40852" y="32101"/>
                    <a:pt x="41521" y="31736"/>
                  </a:cubicBezTo>
                  <a:cubicBezTo>
                    <a:pt x="43800" y="30520"/>
                    <a:pt x="45806" y="28849"/>
                    <a:pt x="47387" y="26782"/>
                  </a:cubicBezTo>
                  <a:cubicBezTo>
                    <a:pt x="48269" y="25566"/>
                    <a:pt x="48451" y="24107"/>
                    <a:pt x="48603" y="22618"/>
                  </a:cubicBezTo>
                  <a:cubicBezTo>
                    <a:pt x="48755" y="21189"/>
                    <a:pt x="47843" y="20155"/>
                    <a:pt x="46506" y="19791"/>
                  </a:cubicBezTo>
                  <a:cubicBezTo>
                    <a:pt x="46080" y="19639"/>
                    <a:pt x="44439" y="19882"/>
                    <a:pt x="44378" y="19213"/>
                  </a:cubicBezTo>
                  <a:cubicBezTo>
                    <a:pt x="44347" y="18909"/>
                    <a:pt x="44986" y="17906"/>
                    <a:pt x="45107" y="17602"/>
                  </a:cubicBezTo>
                  <a:cubicBezTo>
                    <a:pt x="45381" y="16842"/>
                    <a:pt x="45715" y="16052"/>
                    <a:pt x="45958" y="15231"/>
                  </a:cubicBezTo>
                  <a:cubicBezTo>
                    <a:pt x="46141" y="14350"/>
                    <a:pt x="46293" y="13438"/>
                    <a:pt x="46384" y="12557"/>
                  </a:cubicBezTo>
                  <a:cubicBezTo>
                    <a:pt x="46475" y="11827"/>
                    <a:pt x="46658" y="11432"/>
                    <a:pt x="46354" y="10733"/>
                  </a:cubicBezTo>
                  <a:cubicBezTo>
                    <a:pt x="46110" y="10216"/>
                    <a:pt x="45958" y="9669"/>
                    <a:pt x="45715" y="9152"/>
                  </a:cubicBezTo>
                  <a:cubicBezTo>
                    <a:pt x="45047" y="7693"/>
                    <a:pt x="43375" y="6629"/>
                    <a:pt x="42098" y="5748"/>
                  </a:cubicBezTo>
                  <a:cubicBezTo>
                    <a:pt x="40756" y="4861"/>
                    <a:pt x="39645" y="4524"/>
                    <a:pt x="38187" y="4524"/>
                  </a:cubicBezTo>
                  <a:cubicBezTo>
                    <a:pt x="37895" y="4524"/>
                    <a:pt x="37589" y="4537"/>
                    <a:pt x="37265" y="4563"/>
                  </a:cubicBezTo>
                  <a:cubicBezTo>
                    <a:pt x="36232" y="4654"/>
                    <a:pt x="35198" y="4867"/>
                    <a:pt x="34226" y="5231"/>
                  </a:cubicBezTo>
                  <a:cubicBezTo>
                    <a:pt x="33455" y="5517"/>
                    <a:pt x="32684" y="6151"/>
                    <a:pt x="31837" y="6151"/>
                  </a:cubicBezTo>
                  <a:cubicBezTo>
                    <a:pt x="31782" y="6151"/>
                    <a:pt x="31728" y="6149"/>
                    <a:pt x="31672" y="6143"/>
                  </a:cubicBezTo>
                  <a:cubicBezTo>
                    <a:pt x="31399" y="5414"/>
                    <a:pt x="31369" y="4684"/>
                    <a:pt x="31095" y="3955"/>
                  </a:cubicBezTo>
                  <a:cubicBezTo>
                    <a:pt x="30761" y="3195"/>
                    <a:pt x="30365" y="2465"/>
                    <a:pt x="29910" y="1766"/>
                  </a:cubicBezTo>
                  <a:cubicBezTo>
                    <a:pt x="29028" y="550"/>
                    <a:pt x="27903" y="64"/>
                    <a:pt x="26414" y="3"/>
                  </a:cubicBezTo>
                  <a:cubicBezTo>
                    <a:pt x="26368" y="1"/>
                    <a:pt x="26321" y="0"/>
                    <a:pt x="26275" y="0"/>
                  </a:cubicBezTo>
                  <a:close/>
                </a:path>
              </a:pathLst>
            </a:custGeom>
            <a:solidFill>
              <a:srgbClr val="E0A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6040650" y="1331800"/>
              <a:ext cx="739400" cy="386750"/>
            </a:xfrm>
            <a:custGeom>
              <a:avLst/>
              <a:gdLst/>
              <a:ahLst/>
              <a:cxnLst/>
              <a:rect l="l" t="t" r="r" b="b"/>
              <a:pathLst>
                <a:path w="29576" h="15470" extrusionOk="0">
                  <a:moveTo>
                    <a:pt x="9340" y="0"/>
                  </a:moveTo>
                  <a:cubicBezTo>
                    <a:pt x="9285" y="0"/>
                    <a:pt x="9231" y="8"/>
                    <a:pt x="9180" y="24"/>
                  </a:cubicBezTo>
                  <a:cubicBezTo>
                    <a:pt x="8815" y="115"/>
                    <a:pt x="8724" y="1057"/>
                    <a:pt x="8724" y="1452"/>
                  </a:cubicBezTo>
                  <a:cubicBezTo>
                    <a:pt x="8755" y="2334"/>
                    <a:pt x="8815" y="3246"/>
                    <a:pt x="8876" y="4157"/>
                  </a:cubicBezTo>
                  <a:cubicBezTo>
                    <a:pt x="9059" y="5373"/>
                    <a:pt x="9362" y="6559"/>
                    <a:pt x="9818" y="7714"/>
                  </a:cubicBezTo>
                  <a:cubicBezTo>
                    <a:pt x="10153" y="8595"/>
                    <a:pt x="10669" y="9507"/>
                    <a:pt x="10761" y="10510"/>
                  </a:cubicBezTo>
                  <a:cubicBezTo>
                    <a:pt x="10691" y="10517"/>
                    <a:pt x="10619" y="10520"/>
                    <a:pt x="10546" y="10520"/>
                  </a:cubicBezTo>
                  <a:cubicBezTo>
                    <a:pt x="9945" y="10520"/>
                    <a:pt x="9229" y="10318"/>
                    <a:pt x="8633" y="10236"/>
                  </a:cubicBezTo>
                  <a:cubicBezTo>
                    <a:pt x="7630" y="10085"/>
                    <a:pt x="6596" y="9933"/>
                    <a:pt x="5593" y="9781"/>
                  </a:cubicBezTo>
                  <a:cubicBezTo>
                    <a:pt x="5055" y="9700"/>
                    <a:pt x="4462" y="9649"/>
                    <a:pt x="3867" y="9649"/>
                  </a:cubicBezTo>
                  <a:cubicBezTo>
                    <a:pt x="3118" y="9649"/>
                    <a:pt x="2363" y="9729"/>
                    <a:pt x="1703" y="9933"/>
                  </a:cubicBezTo>
                  <a:cubicBezTo>
                    <a:pt x="1216" y="10085"/>
                    <a:pt x="730" y="10297"/>
                    <a:pt x="305" y="10540"/>
                  </a:cubicBezTo>
                  <a:cubicBezTo>
                    <a:pt x="1" y="10814"/>
                    <a:pt x="61" y="10814"/>
                    <a:pt x="244" y="11088"/>
                  </a:cubicBezTo>
                  <a:cubicBezTo>
                    <a:pt x="396" y="11392"/>
                    <a:pt x="912" y="11483"/>
                    <a:pt x="1216" y="11635"/>
                  </a:cubicBezTo>
                  <a:cubicBezTo>
                    <a:pt x="1916" y="12030"/>
                    <a:pt x="2584" y="12455"/>
                    <a:pt x="3223" y="12911"/>
                  </a:cubicBezTo>
                  <a:cubicBezTo>
                    <a:pt x="4013" y="13489"/>
                    <a:pt x="4834" y="14006"/>
                    <a:pt x="5685" y="14461"/>
                  </a:cubicBezTo>
                  <a:cubicBezTo>
                    <a:pt x="6566" y="14917"/>
                    <a:pt x="7539" y="14948"/>
                    <a:pt x="8481" y="15100"/>
                  </a:cubicBezTo>
                  <a:cubicBezTo>
                    <a:pt x="9970" y="15282"/>
                    <a:pt x="11399" y="15404"/>
                    <a:pt x="12888" y="15465"/>
                  </a:cubicBezTo>
                  <a:cubicBezTo>
                    <a:pt x="12961" y="15468"/>
                    <a:pt x="13033" y="15470"/>
                    <a:pt x="13106" y="15470"/>
                  </a:cubicBezTo>
                  <a:cubicBezTo>
                    <a:pt x="14028" y="15470"/>
                    <a:pt x="14951" y="15198"/>
                    <a:pt x="15874" y="15198"/>
                  </a:cubicBezTo>
                  <a:cubicBezTo>
                    <a:pt x="16094" y="15198"/>
                    <a:pt x="16315" y="15213"/>
                    <a:pt x="16536" y="15252"/>
                  </a:cubicBezTo>
                  <a:cubicBezTo>
                    <a:pt x="16718" y="15221"/>
                    <a:pt x="16688" y="15161"/>
                    <a:pt x="16627" y="15069"/>
                  </a:cubicBezTo>
                  <a:cubicBezTo>
                    <a:pt x="17995" y="15069"/>
                    <a:pt x="19363" y="14522"/>
                    <a:pt x="20639" y="14006"/>
                  </a:cubicBezTo>
                  <a:cubicBezTo>
                    <a:pt x="22341" y="13246"/>
                    <a:pt x="23922" y="12243"/>
                    <a:pt x="25320" y="11027"/>
                  </a:cubicBezTo>
                  <a:cubicBezTo>
                    <a:pt x="25807" y="10632"/>
                    <a:pt x="26323" y="10328"/>
                    <a:pt x="26840" y="9902"/>
                  </a:cubicBezTo>
                  <a:cubicBezTo>
                    <a:pt x="27387" y="9507"/>
                    <a:pt x="27661" y="8869"/>
                    <a:pt x="28117" y="8352"/>
                  </a:cubicBezTo>
                  <a:cubicBezTo>
                    <a:pt x="28694" y="7714"/>
                    <a:pt x="29576" y="6923"/>
                    <a:pt x="29120" y="6072"/>
                  </a:cubicBezTo>
                  <a:cubicBezTo>
                    <a:pt x="28824" y="5521"/>
                    <a:pt x="28235" y="5365"/>
                    <a:pt x="27617" y="5365"/>
                  </a:cubicBezTo>
                  <a:cubicBezTo>
                    <a:pt x="27282" y="5365"/>
                    <a:pt x="26937" y="5411"/>
                    <a:pt x="26627" y="5464"/>
                  </a:cubicBezTo>
                  <a:cubicBezTo>
                    <a:pt x="25837" y="5586"/>
                    <a:pt x="25016" y="5768"/>
                    <a:pt x="24256" y="6072"/>
                  </a:cubicBezTo>
                  <a:cubicBezTo>
                    <a:pt x="23770" y="6285"/>
                    <a:pt x="23253" y="6437"/>
                    <a:pt x="22706" y="6589"/>
                  </a:cubicBezTo>
                  <a:cubicBezTo>
                    <a:pt x="22980" y="5981"/>
                    <a:pt x="23588" y="5495"/>
                    <a:pt x="23861" y="4826"/>
                  </a:cubicBezTo>
                  <a:cubicBezTo>
                    <a:pt x="24044" y="4188"/>
                    <a:pt x="24165" y="3549"/>
                    <a:pt x="24165" y="2911"/>
                  </a:cubicBezTo>
                  <a:cubicBezTo>
                    <a:pt x="24226" y="2455"/>
                    <a:pt x="24104" y="1635"/>
                    <a:pt x="23648" y="1391"/>
                  </a:cubicBezTo>
                  <a:cubicBezTo>
                    <a:pt x="23553" y="1337"/>
                    <a:pt x="23441" y="1314"/>
                    <a:pt x="23320" y="1314"/>
                  </a:cubicBezTo>
                  <a:cubicBezTo>
                    <a:pt x="22899" y="1314"/>
                    <a:pt x="22368" y="1584"/>
                    <a:pt x="22037" y="1726"/>
                  </a:cubicBezTo>
                  <a:cubicBezTo>
                    <a:pt x="20244" y="2425"/>
                    <a:pt x="18603" y="3489"/>
                    <a:pt x="17235" y="4856"/>
                  </a:cubicBezTo>
                  <a:cubicBezTo>
                    <a:pt x="16976" y="5087"/>
                    <a:pt x="15952" y="6082"/>
                    <a:pt x="15458" y="6082"/>
                  </a:cubicBezTo>
                  <a:cubicBezTo>
                    <a:pt x="15430" y="6082"/>
                    <a:pt x="15405" y="6079"/>
                    <a:pt x="15381" y="6072"/>
                  </a:cubicBezTo>
                  <a:cubicBezTo>
                    <a:pt x="15077" y="6012"/>
                    <a:pt x="14803" y="5343"/>
                    <a:pt x="14651" y="5100"/>
                  </a:cubicBezTo>
                  <a:cubicBezTo>
                    <a:pt x="14074" y="4066"/>
                    <a:pt x="13375" y="3094"/>
                    <a:pt x="12584" y="2212"/>
                  </a:cubicBezTo>
                  <a:cubicBezTo>
                    <a:pt x="12037" y="1665"/>
                    <a:pt x="11460" y="1148"/>
                    <a:pt x="10791" y="753"/>
                  </a:cubicBezTo>
                  <a:cubicBezTo>
                    <a:pt x="10464" y="535"/>
                    <a:pt x="9821" y="0"/>
                    <a:pt x="9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5984063" y="4742675"/>
            <a:ext cx="770550" cy="284975"/>
            <a:chOff x="1732463" y="636925"/>
            <a:chExt cx="770550" cy="284975"/>
          </a:xfrm>
        </p:grpSpPr>
        <p:sp>
          <p:nvSpPr>
            <p:cNvPr id="283" name="Google Shape;283;p18"/>
            <p:cNvSpPr/>
            <p:nvPr/>
          </p:nvSpPr>
          <p:spPr>
            <a:xfrm>
              <a:off x="1732463" y="6369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30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98" y="1186"/>
                    <a:pt x="5684" y="1125"/>
                    <a:pt x="6232" y="1368"/>
                  </a:cubicBezTo>
                  <a:cubicBezTo>
                    <a:pt x="6870" y="1642"/>
                    <a:pt x="7447" y="1946"/>
                    <a:pt x="8025" y="2310"/>
                  </a:cubicBezTo>
                  <a:cubicBezTo>
                    <a:pt x="8572" y="2675"/>
                    <a:pt x="8906" y="3131"/>
                    <a:pt x="9545" y="3314"/>
                  </a:cubicBezTo>
                  <a:cubicBezTo>
                    <a:pt x="10609" y="3709"/>
                    <a:pt x="11764" y="3557"/>
                    <a:pt x="12706" y="294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5"/>
                  </a:cubicBezTo>
                  <a:cubicBezTo>
                    <a:pt x="14530" y="1520"/>
                    <a:pt x="14955" y="1216"/>
                    <a:pt x="15411" y="973"/>
                  </a:cubicBezTo>
                  <a:cubicBezTo>
                    <a:pt x="16141" y="578"/>
                    <a:pt x="1717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94"/>
                    <a:pt x="20518" y="2098"/>
                  </a:cubicBezTo>
                  <a:cubicBezTo>
                    <a:pt x="21399" y="2706"/>
                    <a:pt x="22007" y="3678"/>
                    <a:pt x="23010" y="4073"/>
                  </a:cubicBezTo>
                  <a:cubicBezTo>
                    <a:pt x="23709" y="4256"/>
                    <a:pt x="24408" y="4347"/>
                    <a:pt x="25138" y="4286"/>
                  </a:cubicBezTo>
                  <a:cubicBezTo>
                    <a:pt x="25563" y="4317"/>
                    <a:pt x="25989" y="4317"/>
                    <a:pt x="26445" y="4256"/>
                  </a:cubicBezTo>
                  <a:cubicBezTo>
                    <a:pt x="26870" y="4043"/>
                    <a:pt x="27326" y="3800"/>
                    <a:pt x="27752" y="352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9"/>
                    <a:pt x="30123" y="1034"/>
                    <a:pt x="30335" y="699"/>
                  </a:cubicBezTo>
                  <a:cubicBezTo>
                    <a:pt x="30457" y="517"/>
                    <a:pt x="30548" y="274"/>
                    <a:pt x="30791" y="244"/>
                  </a:cubicBezTo>
                  <a:cubicBezTo>
                    <a:pt x="30822" y="426"/>
                    <a:pt x="30822" y="608"/>
                    <a:pt x="30822" y="791"/>
                  </a:cubicBezTo>
                </a:path>
              </a:pathLst>
            </a:custGeom>
            <a:noFill/>
            <a:ln w="66875" cap="flat" cmpd="sng">
              <a:solidFill>
                <a:srgbClr val="E29E3B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732463" y="813225"/>
              <a:ext cx="770550" cy="108675"/>
            </a:xfrm>
            <a:custGeom>
              <a:avLst/>
              <a:gdLst/>
              <a:ahLst/>
              <a:cxnLst/>
              <a:rect l="l" t="t" r="r" b="b"/>
              <a:pathLst>
                <a:path w="30822" h="4347" fill="none" extrusionOk="0">
                  <a:moveTo>
                    <a:pt x="0" y="3496"/>
                  </a:moveTo>
                  <a:cubicBezTo>
                    <a:pt x="213" y="2827"/>
                    <a:pt x="700" y="2310"/>
                    <a:pt x="1338" y="2006"/>
                  </a:cubicBezTo>
                  <a:cubicBezTo>
                    <a:pt x="1855" y="1733"/>
                    <a:pt x="2493" y="1277"/>
                    <a:pt x="3070" y="1186"/>
                  </a:cubicBezTo>
                  <a:cubicBezTo>
                    <a:pt x="3587" y="1125"/>
                    <a:pt x="4073" y="1125"/>
                    <a:pt x="4590" y="1186"/>
                  </a:cubicBezTo>
                  <a:cubicBezTo>
                    <a:pt x="5137" y="1125"/>
                    <a:pt x="5715" y="1186"/>
                    <a:pt x="6232" y="1368"/>
                  </a:cubicBezTo>
                  <a:cubicBezTo>
                    <a:pt x="6870" y="1642"/>
                    <a:pt x="7447" y="1976"/>
                    <a:pt x="8025" y="2310"/>
                  </a:cubicBezTo>
                  <a:cubicBezTo>
                    <a:pt x="8572" y="2675"/>
                    <a:pt x="8906" y="3131"/>
                    <a:pt x="9545" y="3313"/>
                  </a:cubicBezTo>
                  <a:cubicBezTo>
                    <a:pt x="10609" y="3708"/>
                    <a:pt x="11764" y="3556"/>
                    <a:pt x="12706" y="2979"/>
                  </a:cubicBezTo>
                  <a:cubicBezTo>
                    <a:pt x="13040" y="2797"/>
                    <a:pt x="13344" y="2584"/>
                    <a:pt x="13648" y="2341"/>
                  </a:cubicBezTo>
                  <a:cubicBezTo>
                    <a:pt x="13800" y="2158"/>
                    <a:pt x="13952" y="1976"/>
                    <a:pt x="14165" y="1854"/>
                  </a:cubicBezTo>
                  <a:cubicBezTo>
                    <a:pt x="14530" y="1490"/>
                    <a:pt x="14955" y="1216"/>
                    <a:pt x="15411" y="942"/>
                  </a:cubicBezTo>
                  <a:cubicBezTo>
                    <a:pt x="16141" y="547"/>
                    <a:pt x="17204" y="0"/>
                    <a:pt x="17964" y="365"/>
                  </a:cubicBezTo>
                  <a:cubicBezTo>
                    <a:pt x="18390" y="608"/>
                    <a:pt x="18815" y="882"/>
                    <a:pt x="19211" y="1186"/>
                  </a:cubicBezTo>
                  <a:cubicBezTo>
                    <a:pt x="19606" y="1490"/>
                    <a:pt x="20062" y="1763"/>
                    <a:pt x="20518" y="2067"/>
                  </a:cubicBezTo>
                  <a:cubicBezTo>
                    <a:pt x="21399" y="2675"/>
                    <a:pt x="22007" y="3678"/>
                    <a:pt x="23010" y="4043"/>
                  </a:cubicBezTo>
                  <a:cubicBezTo>
                    <a:pt x="23709" y="4256"/>
                    <a:pt x="24408" y="4347"/>
                    <a:pt x="25138" y="4256"/>
                  </a:cubicBezTo>
                  <a:cubicBezTo>
                    <a:pt x="25563" y="4316"/>
                    <a:pt x="25989" y="4316"/>
                    <a:pt x="26445" y="4225"/>
                  </a:cubicBezTo>
                  <a:cubicBezTo>
                    <a:pt x="26870" y="4043"/>
                    <a:pt x="27326" y="3769"/>
                    <a:pt x="27752" y="3496"/>
                  </a:cubicBezTo>
                  <a:cubicBezTo>
                    <a:pt x="28481" y="3040"/>
                    <a:pt x="29150" y="2432"/>
                    <a:pt x="29667" y="1733"/>
                  </a:cubicBezTo>
                  <a:cubicBezTo>
                    <a:pt x="29910" y="1398"/>
                    <a:pt x="30123" y="1064"/>
                    <a:pt x="30335" y="699"/>
                  </a:cubicBezTo>
                  <a:cubicBezTo>
                    <a:pt x="30457" y="517"/>
                    <a:pt x="30548" y="274"/>
                    <a:pt x="30791" y="243"/>
                  </a:cubicBezTo>
                  <a:cubicBezTo>
                    <a:pt x="30822" y="426"/>
                    <a:pt x="30822" y="608"/>
                    <a:pt x="30822" y="790"/>
                  </a:cubicBezTo>
                </a:path>
              </a:pathLst>
            </a:custGeom>
            <a:noFill/>
            <a:ln w="76000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0325" y="372700"/>
            <a:ext cx="79632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 SemiBold"/>
              <a:buNone/>
              <a:defRPr sz="3000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3625" y="1983900"/>
            <a:ext cx="7818600" cy="2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●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○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Char char="■"/>
              <a:defRPr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0" r:id="rId5"/>
    <p:sldLayoutId id="214748366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ww.eu/trees?node-id=5a8e950f28d7fe00010d007d&amp;tree-id=5a8c30f6f54cf7000117978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v.sk/zahranicna_politika/ludske_prava-kam_sa_obratit_v_pripade_porusenia_ludskych_pra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/>
          <p:nvPr/>
        </p:nvSpPr>
        <p:spPr>
          <a:xfrm>
            <a:off x="3622600" y="324422"/>
            <a:ext cx="5490" cy="5311"/>
          </a:xfrm>
          <a:custGeom>
            <a:avLst/>
            <a:gdLst/>
            <a:ahLst/>
            <a:cxnLst/>
            <a:rect l="l" t="t" r="r" b="b"/>
            <a:pathLst>
              <a:path w="214" h="207" extrusionOk="0">
                <a:moveTo>
                  <a:pt x="62" y="1"/>
                </a:moveTo>
                <a:lnTo>
                  <a:pt x="31" y="31"/>
                </a:lnTo>
                <a:lnTo>
                  <a:pt x="1" y="62"/>
                </a:lnTo>
                <a:lnTo>
                  <a:pt x="1" y="123"/>
                </a:lnTo>
                <a:lnTo>
                  <a:pt x="31" y="183"/>
                </a:lnTo>
                <a:cubicBezTo>
                  <a:pt x="62" y="199"/>
                  <a:pt x="92" y="206"/>
                  <a:pt x="119" y="206"/>
                </a:cubicBezTo>
                <a:cubicBezTo>
                  <a:pt x="145" y="206"/>
                  <a:pt x="168" y="199"/>
                  <a:pt x="183" y="183"/>
                </a:cubicBezTo>
                <a:lnTo>
                  <a:pt x="214" y="123"/>
                </a:lnTo>
                <a:lnTo>
                  <a:pt x="183" y="123"/>
                </a:lnTo>
                <a:cubicBezTo>
                  <a:pt x="214" y="92"/>
                  <a:pt x="214" y="62"/>
                  <a:pt x="183" y="31"/>
                </a:cubicBezTo>
                <a:lnTo>
                  <a:pt x="153" y="31"/>
                </a:lnTo>
                <a:cubicBezTo>
                  <a:pt x="122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5"/>
          <p:cNvSpPr/>
          <p:nvPr/>
        </p:nvSpPr>
        <p:spPr>
          <a:xfrm>
            <a:off x="3802750" y="266724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152" y="1"/>
                </a:moveTo>
                <a:cubicBezTo>
                  <a:pt x="91" y="1"/>
                  <a:pt x="61" y="31"/>
                  <a:pt x="31" y="92"/>
                </a:cubicBezTo>
                <a:cubicBezTo>
                  <a:pt x="0" y="122"/>
                  <a:pt x="31" y="183"/>
                  <a:pt x="61" y="213"/>
                </a:cubicBezTo>
                <a:lnTo>
                  <a:pt x="91" y="244"/>
                </a:lnTo>
                <a:lnTo>
                  <a:pt x="183" y="244"/>
                </a:lnTo>
                <a:cubicBezTo>
                  <a:pt x="213" y="213"/>
                  <a:pt x="243" y="213"/>
                  <a:pt x="243" y="183"/>
                </a:cubicBezTo>
                <a:lnTo>
                  <a:pt x="243" y="153"/>
                </a:lnTo>
                <a:lnTo>
                  <a:pt x="243" y="122"/>
                </a:lnTo>
                <a:lnTo>
                  <a:pt x="243" y="92"/>
                </a:lnTo>
                <a:cubicBezTo>
                  <a:pt x="243" y="61"/>
                  <a:pt x="243" y="31"/>
                  <a:pt x="213" y="31"/>
                </a:cubicBezTo>
                <a:lnTo>
                  <a:pt x="1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5"/>
          <p:cNvSpPr/>
          <p:nvPr/>
        </p:nvSpPr>
        <p:spPr>
          <a:xfrm>
            <a:off x="3869812" y="435945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61" y="1"/>
                </a:moveTo>
                <a:cubicBezTo>
                  <a:pt x="0" y="61"/>
                  <a:pt x="0" y="153"/>
                  <a:pt x="61" y="213"/>
                </a:cubicBezTo>
                <a:lnTo>
                  <a:pt x="91" y="244"/>
                </a:lnTo>
                <a:lnTo>
                  <a:pt x="183" y="244"/>
                </a:lnTo>
                <a:cubicBezTo>
                  <a:pt x="213" y="213"/>
                  <a:pt x="243" y="183"/>
                  <a:pt x="243" y="122"/>
                </a:cubicBezTo>
                <a:cubicBezTo>
                  <a:pt x="243" y="92"/>
                  <a:pt x="213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5"/>
          <p:cNvSpPr/>
          <p:nvPr/>
        </p:nvSpPr>
        <p:spPr>
          <a:xfrm>
            <a:off x="3947008" y="453878"/>
            <a:ext cx="6260" cy="6080"/>
          </a:xfrm>
          <a:custGeom>
            <a:avLst/>
            <a:gdLst/>
            <a:ahLst/>
            <a:cxnLst/>
            <a:rect l="l" t="t" r="r" b="b"/>
            <a:pathLst>
              <a:path w="244" h="237" extrusionOk="0">
                <a:moveTo>
                  <a:pt x="92" y="1"/>
                </a:moveTo>
                <a:lnTo>
                  <a:pt x="61" y="31"/>
                </a:lnTo>
                <a:cubicBezTo>
                  <a:pt x="31" y="61"/>
                  <a:pt x="0" y="92"/>
                  <a:pt x="0" y="153"/>
                </a:cubicBezTo>
                <a:lnTo>
                  <a:pt x="31" y="183"/>
                </a:lnTo>
                <a:cubicBezTo>
                  <a:pt x="31" y="183"/>
                  <a:pt x="61" y="213"/>
                  <a:pt x="61" y="213"/>
                </a:cubicBezTo>
                <a:cubicBezTo>
                  <a:pt x="76" y="229"/>
                  <a:pt x="99" y="236"/>
                  <a:pt x="122" y="236"/>
                </a:cubicBezTo>
                <a:cubicBezTo>
                  <a:pt x="145" y="236"/>
                  <a:pt x="168" y="229"/>
                  <a:pt x="183" y="213"/>
                </a:cubicBezTo>
                <a:cubicBezTo>
                  <a:pt x="213" y="183"/>
                  <a:pt x="213" y="153"/>
                  <a:pt x="213" y="122"/>
                </a:cubicBezTo>
                <a:lnTo>
                  <a:pt x="244" y="92"/>
                </a:lnTo>
                <a:lnTo>
                  <a:pt x="244" y="61"/>
                </a:lnTo>
                <a:lnTo>
                  <a:pt x="213" y="31"/>
                </a:lnTo>
                <a:cubicBezTo>
                  <a:pt x="18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3840180" y="481944"/>
            <a:ext cx="5490" cy="5311"/>
          </a:xfrm>
          <a:custGeom>
            <a:avLst/>
            <a:gdLst/>
            <a:ahLst/>
            <a:cxnLst/>
            <a:rect l="l" t="t" r="r" b="b"/>
            <a:pathLst>
              <a:path w="214" h="207" extrusionOk="0">
                <a:moveTo>
                  <a:pt x="61" y="1"/>
                </a:moveTo>
                <a:cubicBezTo>
                  <a:pt x="31" y="31"/>
                  <a:pt x="0" y="62"/>
                  <a:pt x="31" y="122"/>
                </a:cubicBezTo>
                <a:lnTo>
                  <a:pt x="31" y="183"/>
                </a:lnTo>
                <a:cubicBezTo>
                  <a:pt x="46" y="198"/>
                  <a:pt x="61" y="206"/>
                  <a:pt x="76" y="206"/>
                </a:cubicBezTo>
                <a:cubicBezTo>
                  <a:pt x="91" y="206"/>
                  <a:pt x="107" y="198"/>
                  <a:pt x="122" y="183"/>
                </a:cubicBezTo>
                <a:lnTo>
                  <a:pt x="152" y="183"/>
                </a:lnTo>
                <a:cubicBezTo>
                  <a:pt x="183" y="183"/>
                  <a:pt x="183" y="153"/>
                  <a:pt x="183" y="122"/>
                </a:cubicBezTo>
                <a:lnTo>
                  <a:pt x="213" y="122"/>
                </a:lnTo>
                <a:lnTo>
                  <a:pt x="213" y="92"/>
                </a:lnTo>
                <a:lnTo>
                  <a:pt x="183" y="31"/>
                </a:lnTo>
                <a:cubicBezTo>
                  <a:pt x="183" y="1"/>
                  <a:pt x="152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3897109" y="342381"/>
            <a:ext cx="5465" cy="3130"/>
          </a:xfrm>
          <a:custGeom>
            <a:avLst/>
            <a:gdLst/>
            <a:ahLst/>
            <a:cxnLst/>
            <a:rect l="l" t="t" r="r" b="b"/>
            <a:pathLst>
              <a:path w="213" h="122" extrusionOk="0">
                <a:moveTo>
                  <a:pt x="31" y="0"/>
                </a:moveTo>
                <a:cubicBezTo>
                  <a:pt x="0" y="0"/>
                  <a:pt x="0" y="61"/>
                  <a:pt x="31" y="122"/>
                </a:cubicBezTo>
                <a:lnTo>
                  <a:pt x="61" y="91"/>
                </a:lnTo>
                <a:lnTo>
                  <a:pt x="61" y="122"/>
                </a:lnTo>
                <a:lnTo>
                  <a:pt x="152" y="122"/>
                </a:lnTo>
                <a:cubicBezTo>
                  <a:pt x="183" y="91"/>
                  <a:pt x="213" y="3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3790256" y="441409"/>
            <a:ext cx="4721" cy="3925"/>
          </a:xfrm>
          <a:custGeom>
            <a:avLst/>
            <a:gdLst/>
            <a:ahLst/>
            <a:cxnLst/>
            <a:rect l="l" t="t" r="r" b="b"/>
            <a:pathLst>
              <a:path w="184" h="153" extrusionOk="0">
                <a:moveTo>
                  <a:pt x="123" y="0"/>
                </a:moveTo>
                <a:cubicBezTo>
                  <a:pt x="62" y="0"/>
                  <a:pt x="31" y="31"/>
                  <a:pt x="31" y="91"/>
                </a:cubicBezTo>
                <a:cubicBezTo>
                  <a:pt x="1" y="122"/>
                  <a:pt x="31" y="152"/>
                  <a:pt x="31" y="152"/>
                </a:cubicBezTo>
                <a:lnTo>
                  <a:pt x="153" y="152"/>
                </a:lnTo>
                <a:cubicBezTo>
                  <a:pt x="153" y="152"/>
                  <a:pt x="153" y="122"/>
                  <a:pt x="183" y="91"/>
                </a:cubicBezTo>
                <a:cubicBezTo>
                  <a:pt x="183" y="61"/>
                  <a:pt x="18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3396477" y="447643"/>
            <a:ext cx="6260" cy="5490"/>
          </a:xfrm>
          <a:custGeom>
            <a:avLst/>
            <a:gdLst/>
            <a:ahLst/>
            <a:cxnLst/>
            <a:rect l="l" t="t" r="r" b="b"/>
            <a:pathLst>
              <a:path w="244" h="214" extrusionOk="0">
                <a:moveTo>
                  <a:pt x="31" y="0"/>
                </a:moveTo>
                <a:lnTo>
                  <a:pt x="0" y="31"/>
                </a:lnTo>
                <a:lnTo>
                  <a:pt x="0" y="61"/>
                </a:lnTo>
                <a:lnTo>
                  <a:pt x="0" y="122"/>
                </a:lnTo>
                <a:cubicBezTo>
                  <a:pt x="31" y="152"/>
                  <a:pt x="31" y="183"/>
                  <a:pt x="61" y="183"/>
                </a:cubicBezTo>
                <a:cubicBezTo>
                  <a:pt x="91" y="213"/>
                  <a:pt x="152" y="213"/>
                  <a:pt x="182" y="213"/>
                </a:cubicBezTo>
                <a:lnTo>
                  <a:pt x="243" y="183"/>
                </a:lnTo>
                <a:lnTo>
                  <a:pt x="243" y="122"/>
                </a:lnTo>
                <a:lnTo>
                  <a:pt x="213" y="122"/>
                </a:lnTo>
                <a:lnTo>
                  <a:pt x="213" y="61"/>
                </a:lnTo>
                <a:cubicBezTo>
                  <a:pt x="182" y="61"/>
                  <a:pt x="182" y="31"/>
                  <a:pt x="182" y="31"/>
                </a:cubicBezTo>
                <a:cubicBezTo>
                  <a:pt x="152" y="0"/>
                  <a:pt x="122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5"/>
          <p:cNvSpPr/>
          <p:nvPr/>
        </p:nvSpPr>
        <p:spPr>
          <a:xfrm>
            <a:off x="3678759" y="368883"/>
            <a:ext cx="7029" cy="4695"/>
          </a:xfrm>
          <a:custGeom>
            <a:avLst/>
            <a:gdLst/>
            <a:ahLst/>
            <a:cxnLst/>
            <a:rect l="l" t="t" r="r" b="b"/>
            <a:pathLst>
              <a:path w="274" h="183" extrusionOk="0">
                <a:moveTo>
                  <a:pt x="31" y="1"/>
                </a:moveTo>
                <a:lnTo>
                  <a:pt x="0" y="31"/>
                </a:lnTo>
                <a:lnTo>
                  <a:pt x="0" y="61"/>
                </a:lnTo>
                <a:cubicBezTo>
                  <a:pt x="0" y="92"/>
                  <a:pt x="0" y="122"/>
                  <a:pt x="31" y="152"/>
                </a:cubicBezTo>
                <a:lnTo>
                  <a:pt x="61" y="152"/>
                </a:lnTo>
                <a:lnTo>
                  <a:pt x="92" y="183"/>
                </a:lnTo>
                <a:lnTo>
                  <a:pt x="244" y="183"/>
                </a:lnTo>
                <a:lnTo>
                  <a:pt x="274" y="122"/>
                </a:lnTo>
                <a:cubicBezTo>
                  <a:pt x="274" y="92"/>
                  <a:pt x="244" y="61"/>
                  <a:pt x="244" y="31"/>
                </a:cubicBezTo>
                <a:lnTo>
                  <a:pt x="2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3742691" y="329579"/>
            <a:ext cx="6260" cy="5028"/>
          </a:xfrm>
          <a:custGeom>
            <a:avLst/>
            <a:gdLst/>
            <a:ahLst/>
            <a:cxnLst/>
            <a:rect l="l" t="t" r="r" b="b"/>
            <a:pathLst>
              <a:path w="244" h="196" extrusionOk="0">
                <a:moveTo>
                  <a:pt x="81" y="0"/>
                </a:moveTo>
                <a:cubicBezTo>
                  <a:pt x="31" y="0"/>
                  <a:pt x="1" y="22"/>
                  <a:pt x="1" y="43"/>
                </a:cubicBezTo>
                <a:lnTo>
                  <a:pt x="1" y="104"/>
                </a:lnTo>
                <a:lnTo>
                  <a:pt x="1" y="134"/>
                </a:lnTo>
                <a:cubicBezTo>
                  <a:pt x="1" y="165"/>
                  <a:pt x="31" y="165"/>
                  <a:pt x="31" y="195"/>
                </a:cubicBezTo>
                <a:lnTo>
                  <a:pt x="153" y="195"/>
                </a:lnTo>
                <a:cubicBezTo>
                  <a:pt x="183" y="195"/>
                  <a:pt x="214" y="165"/>
                  <a:pt x="244" y="165"/>
                </a:cubicBezTo>
                <a:lnTo>
                  <a:pt x="244" y="104"/>
                </a:lnTo>
                <a:lnTo>
                  <a:pt x="244" y="74"/>
                </a:lnTo>
                <a:cubicBezTo>
                  <a:pt x="244" y="43"/>
                  <a:pt x="214" y="13"/>
                  <a:pt x="183" y="13"/>
                </a:cubicBezTo>
                <a:lnTo>
                  <a:pt x="153" y="13"/>
                </a:lnTo>
                <a:cubicBezTo>
                  <a:pt x="126" y="4"/>
                  <a:pt x="102" y="0"/>
                  <a:pt x="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4027333" y="478045"/>
            <a:ext cx="5465" cy="6285"/>
          </a:xfrm>
          <a:custGeom>
            <a:avLst/>
            <a:gdLst/>
            <a:ahLst/>
            <a:cxnLst/>
            <a:rect l="l" t="t" r="r" b="b"/>
            <a:pathLst>
              <a:path w="213" h="245" extrusionOk="0">
                <a:moveTo>
                  <a:pt x="61" y="1"/>
                </a:moveTo>
                <a:cubicBezTo>
                  <a:pt x="31" y="31"/>
                  <a:pt x="0" y="62"/>
                  <a:pt x="0" y="122"/>
                </a:cubicBezTo>
                <a:lnTo>
                  <a:pt x="0" y="153"/>
                </a:lnTo>
                <a:lnTo>
                  <a:pt x="31" y="214"/>
                </a:lnTo>
                <a:cubicBezTo>
                  <a:pt x="31" y="214"/>
                  <a:pt x="61" y="214"/>
                  <a:pt x="91" y="244"/>
                </a:cubicBezTo>
                <a:lnTo>
                  <a:pt x="152" y="244"/>
                </a:lnTo>
                <a:lnTo>
                  <a:pt x="213" y="214"/>
                </a:lnTo>
                <a:lnTo>
                  <a:pt x="213" y="183"/>
                </a:lnTo>
                <a:lnTo>
                  <a:pt x="213" y="122"/>
                </a:lnTo>
                <a:lnTo>
                  <a:pt x="213" y="92"/>
                </a:lnTo>
                <a:cubicBezTo>
                  <a:pt x="213" y="62"/>
                  <a:pt x="213" y="62"/>
                  <a:pt x="183" y="31"/>
                </a:cubicBezTo>
                <a:cubicBezTo>
                  <a:pt x="152" y="31"/>
                  <a:pt x="122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3702156" y="422681"/>
            <a:ext cx="6260" cy="5490"/>
          </a:xfrm>
          <a:custGeom>
            <a:avLst/>
            <a:gdLst/>
            <a:ahLst/>
            <a:cxnLst/>
            <a:rect l="l" t="t" r="r" b="b"/>
            <a:pathLst>
              <a:path w="244" h="214" extrusionOk="0">
                <a:moveTo>
                  <a:pt x="152" y="1"/>
                </a:moveTo>
                <a:cubicBezTo>
                  <a:pt x="122" y="1"/>
                  <a:pt x="91" y="1"/>
                  <a:pt x="61" y="31"/>
                </a:cubicBezTo>
                <a:cubicBezTo>
                  <a:pt x="0" y="92"/>
                  <a:pt x="31" y="183"/>
                  <a:pt x="91" y="214"/>
                </a:cubicBezTo>
                <a:lnTo>
                  <a:pt x="183" y="214"/>
                </a:lnTo>
                <a:cubicBezTo>
                  <a:pt x="213" y="214"/>
                  <a:pt x="213" y="183"/>
                  <a:pt x="243" y="183"/>
                </a:cubicBezTo>
                <a:lnTo>
                  <a:pt x="243" y="122"/>
                </a:lnTo>
                <a:cubicBezTo>
                  <a:pt x="243" y="92"/>
                  <a:pt x="243" y="62"/>
                  <a:pt x="213" y="62"/>
                </a:cubicBezTo>
                <a:lnTo>
                  <a:pt x="213" y="31"/>
                </a:lnTo>
                <a:cubicBezTo>
                  <a:pt x="213" y="1"/>
                  <a:pt x="183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5"/>
          <p:cNvSpPr/>
          <p:nvPr/>
        </p:nvSpPr>
        <p:spPr>
          <a:xfrm>
            <a:off x="3642098" y="419577"/>
            <a:ext cx="5490" cy="5465"/>
          </a:xfrm>
          <a:custGeom>
            <a:avLst/>
            <a:gdLst/>
            <a:ahLst/>
            <a:cxnLst/>
            <a:rect l="l" t="t" r="r" b="b"/>
            <a:pathLst>
              <a:path w="214" h="213" extrusionOk="0">
                <a:moveTo>
                  <a:pt x="62" y="0"/>
                </a:moveTo>
                <a:lnTo>
                  <a:pt x="31" y="31"/>
                </a:lnTo>
                <a:lnTo>
                  <a:pt x="1" y="61"/>
                </a:lnTo>
                <a:lnTo>
                  <a:pt x="1" y="122"/>
                </a:lnTo>
                <a:lnTo>
                  <a:pt x="1" y="152"/>
                </a:lnTo>
                <a:cubicBezTo>
                  <a:pt x="1" y="152"/>
                  <a:pt x="1" y="183"/>
                  <a:pt x="31" y="213"/>
                </a:cubicBezTo>
                <a:lnTo>
                  <a:pt x="122" y="213"/>
                </a:lnTo>
                <a:lnTo>
                  <a:pt x="183" y="152"/>
                </a:lnTo>
                <a:cubicBezTo>
                  <a:pt x="214" y="91"/>
                  <a:pt x="183" y="31"/>
                  <a:pt x="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3712290" y="488204"/>
            <a:ext cx="5490" cy="4490"/>
          </a:xfrm>
          <a:custGeom>
            <a:avLst/>
            <a:gdLst/>
            <a:ahLst/>
            <a:cxnLst/>
            <a:rect l="l" t="t" r="r" b="b"/>
            <a:pathLst>
              <a:path w="214" h="175" extrusionOk="0">
                <a:moveTo>
                  <a:pt x="92" y="0"/>
                </a:moveTo>
                <a:lnTo>
                  <a:pt x="61" y="30"/>
                </a:lnTo>
                <a:cubicBezTo>
                  <a:pt x="0" y="61"/>
                  <a:pt x="0" y="122"/>
                  <a:pt x="61" y="152"/>
                </a:cubicBezTo>
                <a:lnTo>
                  <a:pt x="92" y="152"/>
                </a:lnTo>
                <a:cubicBezTo>
                  <a:pt x="107" y="167"/>
                  <a:pt x="122" y="175"/>
                  <a:pt x="137" y="175"/>
                </a:cubicBezTo>
                <a:cubicBezTo>
                  <a:pt x="152" y="175"/>
                  <a:pt x="168" y="167"/>
                  <a:pt x="183" y="152"/>
                </a:cubicBezTo>
                <a:lnTo>
                  <a:pt x="213" y="122"/>
                </a:lnTo>
                <a:lnTo>
                  <a:pt x="183" y="61"/>
                </a:lnTo>
                <a:cubicBezTo>
                  <a:pt x="183" y="30"/>
                  <a:pt x="152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3541505" y="411419"/>
            <a:ext cx="6260" cy="5388"/>
          </a:xfrm>
          <a:custGeom>
            <a:avLst/>
            <a:gdLst/>
            <a:ahLst/>
            <a:cxnLst/>
            <a:rect l="l" t="t" r="r" b="b"/>
            <a:pathLst>
              <a:path w="244" h="210" extrusionOk="0">
                <a:moveTo>
                  <a:pt x="122" y="1"/>
                </a:moveTo>
                <a:cubicBezTo>
                  <a:pt x="112" y="1"/>
                  <a:pt x="102" y="4"/>
                  <a:pt x="92" y="14"/>
                </a:cubicBezTo>
                <a:lnTo>
                  <a:pt x="31" y="14"/>
                </a:lnTo>
                <a:cubicBezTo>
                  <a:pt x="1" y="45"/>
                  <a:pt x="1" y="75"/>
                  <a:pt x="1" y="105"/>
                </a:cubicBezTo>
                <a:lnTo>
                  <a:pt x="1" y="136"/>
                </a:lnTo>
                <a:lnTo>
                  <a:pt x="1" y="197"/>
                </a:lnTo>
                <a:lnTo>
                  <a:pt x="31" y="197"/>
                </a:lnTo>
                <a:cubicBezTo>
                  <a:pt x="49" y="206"/>
                  <a:pt x="67" y="209"/>
                  <a:pt x="85" y="209"/>
                </a:cubicBezTo>
                <a:cubicBezTo>
                  <a:pt x="128" y="209"/>
                  <a:pt x="170" y="188"/>
                  <a:pt x="213" y="166"/>
                </a:cubicBezTo>
                <a:cubicBezTo>
                  <a:pt x="244" y="105"/>
                  <a:pt x="213" y="45"/>
                  <a:pt x="183" y="14"/>
                </a:cubicBezTo>
                <a:cubicBezTo>
                  <a:pt x="163" y="14"/>
                  <a:pt x="143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3777787" y="394615"/>
            <a:ext cx="6260" cy="5208"/>
          </a:xfrm>
          <a:custGeom>
            <a:avLst/>
            <a:gdLst/>
            <a:ahLst/>
            <a:cxnLst/>
            <a:rect l="l" t="t" r="r" b="b"/>
            <a:pathLst>
              <a:path w="244" h="203" extrusionOk="0">
                <a:moveTo>
                  <a:pt x="92" y="1"/>
                </a:moveTo>
                <a:cubicBezTo>
                  <a:pt x="61" y="1"/>
                  <a:pt x="1" y="31"/>
                  <a:pt x="1" y="61"/>
                </a:cubicBezTo>
                <a:lnTo>
                  <a:pt x="1" y="122"/>
                </a:lnTo>
                <a:lnTo>
                  <a:pt x="1" y="153"/>
                </a:lnTo>
                <a:lnTo>
                  <a:pt x="31" y="183"/>
                </a:lnTo>
                <a:cubicBezTo>
                  <a:pt x="56" y="196"/>
                  <a:pt x="81" y="203"/>
                  <a:pt x="107" y="203"/>
                </a:cubicBezTo>
                <a:cubicBezTo>
                  <a:pt x="142" y="203"/>
                  <a:pt x="178" y="188"/>
                  <a:pt x="213" y="153"/>
                </a:cubicBezTo>
                <a:lnTo>
                  <a:pt x="244" y="153"/>
                </a:lnTo>
                <a:lnTo>
                  <a:pt x="244" y="122"/>
                </a:lnTo>
                <a:cubicBezTo>
                  <a:pt x="213" y="92"/>
                  <a:pt x="213" y="61"/>
                  <a:pt x="183" y="31"/>
                </a:cubicBezTo>
                <a:cubicBezTo>
                  <a:pt x="15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3130563" y="429711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31" y="0"/>
                </a:moveTo>
                <a:lnTo>
                  <a:pt x="0" y="31"/>
                </a:lnTo>
                <a:cubicBezTo>
                  <a:pt x="0" y="31"/>
                  <a:pt x="0" y="61"/>
                  <a:pt x="0" y="61"/>
                </a:cubicBezTo>
                <a:cubicBezTo>
                  <a:pt x="0" y="61"/>
                  <a:pt x="0" y="92"/>
                  <a:pt x="0" y="92"/>
                </a:cubicBezTo>
                <a:lnTo>
                  <a:pt x="0" y="152"/>
                </a:lnTo>
                <a:lnTo>
                  <a:pt x="31" y="183"/>
                </a:lnTo>
                <a:cubicBezTo>
                  <a:pt x="91" y="183"/>
                  <a:pt x="152" y="183"/>
                  <a:pt x="183" y="122"/>
                </a:cubicBezTo>
                <a:lnTo>
                  <a:pt x="209" y="70"/>
                </a:lnTo>
                <a:lnTo>
                  <a:pt x="209" y="70"/>
                </a:lnTo>
                <a:cubicBezTo>
                  <a:pt x="211" y="77"/>
                  <a:pt x="213" y="84"/>
                  <a:pt x="213" y="92"/>
                </a:cubicBezTo>
                <a:lnTo>
                  <a:pt x="213" y="61"/>
                </a:lnTo>
                <a:lnTo>
                  <a:pt x="209" y="70"/>
                </a:lnTo>
                <a:lnTo>
                  <a:pt x="209" y="70"/>
                </a:lnTo>
                <a:cubicBezTo>
                  <a:pt x="200" y="47"/>
                  <a:pt x="183" y="24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3295884" y="319753"/>
            <a:ext cx="6260" cy="7055"/>
          </a:xfrm>
          <a:custGeom>
            <a:avLst/>
            <a:gdLst/>
            <a:ahLst/>
            <a:cxnLst/>
            <a:rect l="l" t="t" r="r" b="b"/>
            <a:pathLst>
              <a:path w="244" h="275" extrusionOk="0">
                <a:moveTo>
                  <a:pt x="152" y="1"/>
                </a:moveTo>
                <a:lnTo>
                  <a:pt x="152" y="31"/>
                </a:lnTo>
                <a:lnTo>
                  <a:pt x="122" y="31"/>
                </a:lnTo>
                <a:cubicBezTo>
                  <a:pt x="61" y="31"/>
                  <a:pt x="0" y="92"/>
                  <a:pt x="0" y="153"/>
                </a:cubicBezTo>
                <a:cubicBezTo>
                  <a:pt x="0" y="183"/>
                  <a:pt x="30" y="244"/>
                  <a:pt x="91" y="274"/>
                </a:cubicBezTo>
                <a:lnTo>
                  <a:pt x="152" y="274"/>
                </a:lnTo>
                <a:lnTo>
                  <a:pt x="182" y="244"/>
                </a:lnTo>
                <a:cubicBezTo>
                  <a:pt x="213" y="213"/>
                  <a:pt x="243" y="183"/>
                  <a:pt x="243" y="183"/>
                </a:cubicBezTo>
                <a:lnTo>
                  <a:pt x="243" y="122"/>
                </a:lnTo>
                <a:lnTo>
                  <a:pt x="213" y="61"/>
                </a:lnTo>
                <a:cubicBezTo>
                  <a:pt x="213" y="61"/>
                  <a:pt x="182" y="3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5"/>
          <p:cNvSpPr/>
          <p:nvPr/>
        </p:nvSpPr>
        <p:spPr>
          <a:xfrm>
            <a:off x="3410510" y="472606"/>
            <a:ext cx="7029" cy="5465"/>
          </a:xfrm>
          <a:custGeom>
            <a:avLst/>
            <a:gdLst/>
            <a:ahLst/>
            <a:cxnLst/>
            <a:rect l="l" t="t" r="r" b="b"/>
            <a:pathLst>
              <a:path w="274" h="213" extrusionOk="0">
                <a:moveTo>
                  <a:pt x="122" y="0"/>
                </a:moveTo>
                <a:lnTo>
                  <a:pt x="61" y="31"/>
                </a:lnTo>
                <a:cubicBezTo>
                  <a:pt x="0" y="91"/>
                  <a:pt x="31" y="182"/>
                  <a:pt x="122" y="213"/>
                </a:cubicBezTo>
                <a:lnTo>
                  <a:pt x="213" y="213"/>
                </a:lnTo>
                <a:cubicBezTo>
                  <a:pt x="274" y="182"/>
                  <a:pt x="274" y="152"/>
                  <a:pt x="274" y="122"/>
                </a:cubicBezTo>
                <a:cubicBezTo>
                  <a:pt x="274" y="61"/>
                  <a:pt x="24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5"/>
          <p:cNvSpPr/>
          <p:nvPr/>
        </p:nvSpPr>
        <p:spPr>
          <a:xfrm>
            <a:off x="3493940" y="468116"/>
            <a:ext cx="6260" cy="6645"/>
          </a:xfrm>
          <a:custGeom>
            <a:avLst/>
            <a:gdLst/>
            <a:ahLst/>
            <a:cxnLst/>
            <a:rect l="l" t="t" r="r" b="b"/>
            <a:pathLst>
              <a:path w="244" h="259" extrusionOk="0">
                <a:moveTo>
                  <a:pt x="122" y="0"/>
                </a:moveTo>
                <a:cubicBezTo>
                  <a:pt x="99" y="0"/>
                  <a:pt x="77" y="8"/>
                  <a:pt x="61" y="23"/>
                </a:cubicBezTo>
                <a:lnTo>
                  <a:pt x="61" y="54"/>
                </a:lnTo>
                <a:cubicBezTo>
                  <a:pt x="1" y="84"/>
                  <a:pt x="1" y="145"/>
                  <a:pt x="31" y="175"/>
                </a:cubicBezTo>
                <a:lnTo>
                  <a:pt x="61" y="206"/>
                </a:lnTo>
                <a:cubicBezTo>
                  <a:pt x="61" y="236"/>
                  <a:pt x="92" y="236"/>
                  <a:pt x="92" y="236"/>
                </a:cubicBezTo>
                <a:cubicBezTo>
                  <a:pt x="122" y="251"/>
                  <a:pt x="145" y="259"/>
                  <a:pt x="164" y="259"/>
                </a:cubicBezTo>
                <a:cubicBezTo>
                  <a:pt x="183" y="259"/>
                  <a:pt x="198" y="251"/>
                  <a:pt x="213" y="236"/>
                </a:cubicBezTo>
                <a:cubicBezTo>
                  <a:pt x="244" y="206"/>
                  <a:pt x="244" y="145"/>
                  <a:pt x="213" y="114"/>
                </a:cubicBezTo>
                <a:lnTo>
                  <a:pt x="213" y="84"/>
                </a:lnTo>
                <a:lnTo>
                  <a:pt x="183" y="23"/>
                </a:lnTo>
                <a:cubicBezTo>
                  <a:pt x="168" y="8"/>
                  <a:pt x="145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3412075" y="370447"/>
            <a:ext cx="5465" cy="3925"/>
          </a:xfrm>
          <a:custGeom>
            <a:avLst/>
            <a:gdLst/>
            <a:ahLst/>
            <a:cxnLst/>
            <a:rect l="l" t="t" r="r" b="b"/>
            <a:pathLst>
              <a:path w="213" h="153" extrusionOk="0">
                <a:moveTo>
                  <a:pt x="122" y="0"/>
                </a:moveTo>
                <a:lnTo>
                  <a:pt x="30" y="31"/>
                </a:lnTo>
                <a:cubicBezTo>
                  <a:pt x="0" y="61"/>
                  <a:pt x="0" y="122"/>
                  <a:pt x="30" y="152"/>
                </a:cubicBezTo>
                <a:lnTo>
                  <a:pt x="91" y="122"/>
                </a:lnTo>
                <a:lnTo>
                  <a:pt x="91" y="152"/>
                </a:lnTo>
                <a:lnTo>
                  <a:pt x="182" y="152"/>
                </a:lnTo>
                <a:cubicBezTo>
                  <a:pt x="213" y="91"/>
                  <a:pt x="213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3199164" y="457777"/>
            <a:ext cx="7055" cy="5490"/>
          </a:xfrm>
          <a:custGeom>
            <a:avLst/>
            <a:gdLst/>
            <a:ahLst/>
            <a:cxnLst/>
            <a:rect l="l" t="t" r="r" b="b"/>
            <a:pathLst>
              <a:path w="275" h="214" extrusionOk="0">
                <a:moveTo>
                  <a:pt x="92" y="1"/>
                </a:moveTo>
                <a:cubicBezTo>
                  <a:pt x="62" y="1"/>
                  <a:pt x="31" y="31"/>
                  <a:pt x="1" y="31"/>
                </a:cubicBezTo>
                <a:lnTo>
                  <a:pt x="1" y="61"/>
                </a:lnTo>
                <a:lnTo>
                  <a:pt x="1" y="122"/>
                </a:lnTo>
                <a:cubicBezTo>
                  <a:pt x="1" y="153"/>
                  <a:pt x="31" y="183"/>
                  <a:pt x="62" y="213"/>
                </a:cubicBezTo>
                <a:lnTo>
                  <a:pt x="123" y="213"/>
                </a:lnTo>
                <a:cubicBezTo>
                  <a:pt x="153" y="213"/>
                  <a:pt x="183" y="213"/>
                  <a:pt x="214" y="183"/>
                </a:cubicBezTo>
                <a:lnTo>
                  <a:pt x="244" y="183"/>
                </a:lnTo>
                <a:lnTo>
                  <a:pt x="244" y="153"/>
                </a:lnTo>
                <a:lnTo>
                  <a:pt x="275" y="92"/>
                </a:lnTo>
                <a:cubicBezTo>
                  <a:pt x="275" y="61"/>
                  <a:pt x="244" y="3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3253758" y="400849"/>
            <a:ext cx="6260" cy="5490"/>
          </a:xfrm>
          <a:custGeom>
            <a:avLst/>
            <a:gdLst/>
            <a:ahLst/>
            <a:cxnLst/>
            <a:rect l="l" t="t" r="r" b="b"/>
            <a:pathLst>
              <a:path w="244" h="214" extrusionOk="0">
                <a:moveTo>
                  <a:pt x="122" y="1"/>
                </a:moveTo>
                <a:cubicBezTo>
                  <a:pt x="31" y="1"/>
                  <a:pt x="1" y="62"/>
                  <a:pt x="1" y="92"/>
                </a:cubicBezTo>
                <a:lnTo>
                  <a:pt x="1" y="153"/>
                </a:lnTo>
                <a:cubicBezTo>
                  <a:pt x="1" y="183"/>
                  <a:pt x="31" y="213"/>
                  <a:pt x="31" y="213"/>
                </a:cubicBezTo>
                <a:lnTo>
                  <a:pt x="183" y="213"/>
                </a:lnTo>
                <a:cubicBezTo>
                  <a:pt x="213" y="183"/>
                  <a:pt x="213" y="153"/>
                  <a:pt x="244" y="122"/>
                </a:cubicBezTo>
                <a:lnTo>
                  <a:pt x="244" y="62"/>
                </a:lnTo>
                <a:cubicBezTo>
                  <a:pt x="213" y="31"/>
                  <a:pt x="213" y="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5"/>
          <p:cNvSpPr/>
          <p:nvPr/>
        </p:nvSpPr>
        <p:spPr>
          <a:xfrm>
            <a:off x="3581270" y="471220"/>
            <a:ext cx="5490" cy="6080"/>
          </a:xfrm>
          <a:custGeom>
            <a:avLst/>
            <a:gdLst/>
            <a:ahLst/>
            <a:cxnLst/>
            <a:rect l="l" t="t" r="r" b="b"/>
            <a:pathLst>
              <a:path w="214" h="237" extrusionOk="0">
                <a:moveTo>
                  <a:pt x="77" y="1"/>
                </a:moveTo>
                <a:cubicBezTo>
                  <a:pt x="62" y="1"/>
                  <a:pt x="46" y="9"/>
                  <a:pt x="31" y="24"/>
                </a:cubicBezTo>
                <a:cubicBezTo>
                  <a:pt x="1" y="85"/>
                  <a:pt x="1" y="115"/>
                  <a:pt x="1" y="145"/>
                </a:cubicBezTo>
                <a:lnTo>
                  <a:pt x="62" y="236"/>
                </a:lnTo>
                <a:lnTo>
                  <a:pt x="153" y="236"/>
                </a:lnTo>
                <a:lnTo>
                  <a:pt x="214" y="206"/>
                </a:lnTo>
                <a:lnTo>
                  <a:pt x="214" y="145"/>
                </a:lnTo>
                <a:lnTo>
                  <a:pt x="214" y="115"/>
                </a:lnTo>
                <a:lnTo>
                  <a:pt x="183" y="54"/>
                </a:lnTo>
                <a:cubicBezTo>
                  <a:pt x="183" y="54"/>
                  <a:pt x="153" y="24"/>
                  <a:pt x="122" y="24"/>
                </a:cubicBezTo>
                <a:cubicBezTo>
                  <a:pt x="107" y="9"/>
                  <a:pt x="92" y="1"/>
                  <a:pt x="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3306787" y="456700"/>
            <a:ext cx="6260" cy="5311"/>
          </a:xfrm>
          <a:custGeom>
            <a:avLst/>
            <a:gdLst/>
            <a:ahLst/>
            <a:cxnLst/>
            <a:rect l="l" t="t" r="r" b="b"/>
            <a:pathLst>
              <a:path w="244" h="207" extrusionOk="0">
                <a:moveTo>
                  <a:pt x="120" y="1"/>
                </a:moveTo>
                <a:cubicBezTo>
                  <a:pt x="63" y="1"/>
                  <a:pt x="23" y="35"/>
                  <a:pt x="1" y="103"/>
                </a:cubicBezTo>
                <a:lnTo>
                  <a:pt x="1" y="134"/>
                </a:lnTo>
                <a:lnTo>
                  <a:pt x="1" y="164"/>
                </a:lnTo>
                <a:lnTo>
                  <a:pt x="61" y="195"/>
                </a:lnTo>
                <a:cubicBezTo>
                  <a:pt x="78" y="203"/>
                  <a:pt x="94" y="207"/>
                  <a:pt x="110" y="207"/>
                </a:cubicBezTo>
                <a:cubicBezTo>
                  <a:pt x="153" y="207"/>
                  <a:pt x="191" y="178"/>
                  <a:pt x="213" y="134"/>
                </a:cubicBezTo>
                <a:lnTo>
                  <a:pt x="244" y="134"/>
                </a:lnTo>
                <a:lnTo>
                  <a:pt x="244" y="103"/>
                </a:lnTo>
                <a:cubicBezTo>
                  <a:pt x="244" y="73"/>
                  <a:pt x="213" y="43"/>
                  <a:pt x="183" y="12"/>
                </a:cubicBezTo>
                <a:cubicBezTo>
                  <a:pt x="160" y="5"/>
                  <a:pt x="139" y="1"/>
                  <a:pt x="1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2890381" y="464011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91" y="1"/>
                </a:moveTo>
                <a:cubicBezTo>
                  <a:pt x="61" y="1"/>
                  <a:pt x="31" y="31"/>
                  <a:pt x="31" y="31"/>
                </a:cubicBezTo>
                <a:cubicBezTo>
                  <a:pt x="0" y="62"/>
                  <a:pt x="0" y="92"/>
                  <a:pt x="0" y="122"/>
                </a:cubicBezTo>
                <a:lnTo>
                  <a:pt x="0" y="153"/>
                </a:lnTo>
                <a:cubicBezTo>
                  <a:pt x="0" y="183"/>
                  <a:pt x="61" y="214"/>
                  <a:pt x="91" y="214"/>
                </a:cubicBezTo>
                <a:lnTo>
                  <a:pt x="122" y="214"/>
                </a:lnTo>
                <a:lnTo>
                  <a:pt x="183" y="183"/>
                </a:lnTo>
                <a:cubicBezTo>
                  <a:pt x="213" y="153"/>
                  <a:pt x="213" y="153"/>
                  <a:pt x="213" y="122"/>
                </a:cubicBezTo>
                <a:lnTo>
                  <a:pt x="213" y="92"/>
                </a:lnTo>
                <a:lnTo>
                  <a:pt x="213" y="31"/>
                </a:lnTo>
                <a:lnTo>
                  <a:pt x="1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3073634" y="475120"/>
            <a:ext cx="4695" cy="4515"/>
          </a:xfrm>
          <a:custGeom>
            <a:avLst/>
            <a:gdLst/>
            <a:ahLst/>
            <a:cxnLst/>
            <a:rect l="l" t="t" r="r" b="b"/>
            <a:pathLst>
              <a:path w="183" h="176" extrusionOk="0">
                <a:moveTo>
                  <a:pt x="95" y="1"/>
                </a:moveTo>
                <a:cubicBezTo>
                  <a:pt x="69" y="1"/>
                  <a:pt x="46" y="9"/>
                  <a:pt x="31" y="24"/>
                </a:cubicBezTo>
                <a:lnTo>
                  <a:pt x="31" y="54"/>
                </a:lnTo>
                <a:cubicBezTo>
                  <a:pt x="0" y="54"/>
                  <a:pt x="0" y="115"/>
                  <a:pt x="0" y="145"/>
                </a:cubicBezTo>
                <a:cubicBezTo>
                  <a:pt x="31" y="145"/>
                  <a:pt x="61" y="176"/>
                  <a:pt x="91" y="176"/>
                </a:cubicBezTo>
                <a:lnTo>
                  <a:pt x="183" y="176"/>
                </a:lnTo>
                <a:lnTo>
                  <a:pt x="183" y="145"/>
                </a:lnTo>
                <a:lnTo>
                  <a:pt x="183" y="115"/>
                </a:lnTo>
                <a:lnTo>
                  <a:pt x="183" y="84"/>
                </a:lnTo>
                <a:lnTo>
                  <a:pt x="183" y="24"/>
                </a:lnTo>
                <a:cubicBezTo>
                  <a:pt x="152" y="9"/>
                  <a:pt x="122" y="1"/>
                  <a:pt x="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3116787" y="296584"/>
            <a:ext cx="821" cy="385"/>
          </a:xfrm>
          <a:custGeom>
            <a:avLst/>
            <a:gdLst/>
            <a:ahLst/>
            <a:cxnLst/>
            <a:rect l="l" t="t" r="r" b="b"/>
            <a:pathLst>
              <a:path w="32" h="15" extrusionOk="0">
                <a:moveTo>
                  <a:pt x="28" y="1"/>
                </a:moveTo>
                <a:cubicBezTo>
                  <a:pt x="21" y="1"/>
                  <a:pt x="1" y="14"/>
                  <a:pt x="21" y="14"/>
                </a:cubicBezTo>
                <a:cubicBezTo>
                  <a:pt x="31" y="4"/>
                  <a:pt x="31" y="1"/>
                  <a:pt x="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3071301" y="445871"/>
            <a:ext cx="7055" cy="6260"/>
          </a:xfrm>
          <a:custGeom>
            <a:avLst/>
            <a:gdLst/>
            <a:ahLst/>
            <a:cxnLst/>
            <a:rect l="l" t="t" r="r" b="b"/>
            <a:pathLst>
              <a:path w="275" h="244" extrusionOk="0">
                <a:moveTo>
                  <a:pt x="153" y="1"/>
                </a:moveTo>
                <a:cubicBezTo>
                  <a:pt x="92" y="1"/>
                  <a:pt x="61" y="31"/>
                  <a:pt x="31" y="62"/>
                </a:cubicBezTo>
                <a:cubicBezTo>
                  <a:pt x="1" y="122"/>
                  <a:pt x="31" y="183"/>
                  <a:pt x="61" y="244"/>
                </a:cubicBezTo>
                <a:lnTo>
                  <a:pt x="153" y="244"/>
                </a:lnTo>
                <a:cubicBezTo>
                  <a:pt x="244" y="213"/>
                  <a:pt x="274" y="92"/>
                  <a:pt x="213" y="31"/>
                </a:cubicBezTo>
                <a:lnTo>
                  <a:pt x="1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3310713" y="469268"/>
            <a:ext cx="4695" cy="5285"/>
          </a:xfrm>
          <a:custGeom>
            <a:avLst/>
            <a:gdLst/>
            <a:ahLst/>
            <a:cxnLst/>
            <a:rect l="l" t="t" r="r" b="b"/>
            <a:pathLst>
              <a:path w="183" h="206" extrusionOk="0">
                <a:moveTo>
                  <a:pt x="61" y="1"/>
                </a:moveTo>
                <a:cubicBezTo>
                  <a:pt x="30" y="1"/>
                  <a:pt x="0" y="31"/>
                  <a:pt x="0" y="31"/>
                </a:cubicBezTo>
                <a:lnTo>
                  <a:pt x="0" y="122"/>
                </a:lnTo>
                <a:cubicBezTo>
                  <a:pt x="0" y="153"/>
                  <a:pt x="0" y="153"/>
                  <a:pt x="30" y="183"/>
                </a:cubicBezTo>
                <a:cubicBezTo>
                  <a:pt x="46" y="198"/>
                  <a:pt x="68" y="206"/>
                  <a:pt x="91" y="206"/>
                </a:cubicBezTo>
                <a:cubicBezTo>
                  <a:pt x="114" y="206"/>
                  <a:pt x="137" y="198"/>
                  <a:pt x="152" y="183"/>
                </a:cubicBezTo>
                <a:lnTo>
                  <a:pt x="152" y="153"/>
                </a:lnTo>
                <a:cubicBezTo>
                  <a:pt x="152" y="122"/>
                  <a:pt x="182" y="92"/>
                  <a:pt x="182" y="61"/>
                </a:cubicBezTo>
                <a:cubicBezTo>
                  <a:pt x="152" y="31"/>
                  <a:pt x="152" y="3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3158631" y="431837"/>
            <a:ext cx="6285" cy="6260"/>
          </a:xfrm>
          <a:custGeom>
            <a:avLst/>
            <a:gdLst/>
            <a:ahLst/>
            <a:cxnLst/>
            <a:rect l="l" t="t" r="r" b="b"/>
            <a:pathLst>
              <a:path w="245" h="244" extrusionOk="0">
                <a:moveTo>
                  <a:pt x="62" y="1"/>
                </a:moveTo>
                <a:cubicBezTo>
                  <a:pt x="31" y="1"/>
                  <a:pt x="1" y="31"/>
                  <a:pt x="1" y="61"/>
                </a:cubicBezTo>
                <a:lnTo>
                  <a:pt x="1" y="153"/>
                </a:lnTo>
                <a:cubicBezTo>
                  <a:pt x="1" y="183"/>
                  <a:pt x="31" y="183"/>
                  <a:pt x="31" y="213"/>
                </a:cubicBezTo>
                <a:cubicBezTo>
                  <a:pt x="62" y="213"/>
                  <a:pt x="92" y="244"/>
                  <a:pt x="123" y="244"/>
                </a:cubicBezTo>
                <a:lnTo>
                  <a:pt x="153" y="213"/>
                </a:lnTo>
                <a:lnTo>
                  <a:pt x="183" y="213"/>
                </a:lnTo>
                <a:cubicBezTo>
                  <a:pt x="214" y="213"/>
                  <a:pt x="244" y="153"/>
                  <a:pt x="244" y="122"/>
                </a:cubicBezTo>
                <a:cubicBezTo>
                  <a:pt x="244" y="92"/>
                  <a:pt x="214" y="61"/>
                  <a:pt x="183" y="31"/>
                </a:cubicBezTo>
                <a:cubicBezTo>
                  <a:pt x="153" y="1"/>
                  <a:pt x="123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"/>
          <p:cNvSpPr/>
          <p:nvPr/>
        </p:nvSpPr>
        <p:spPr>
          <a:xfrm>
            <a:off x="3121995" y="426578"/>
            <a:ext cx="6260" cy="5285"/>
          </a:xfrm>
          <a:custGeom>
            <a:avLst/>
            <a:gdLst/>
            <a:ahLst/>
            <a:cxnLst/>
            <a:rect l="l" t="t" r="r" b="b"/>
            <a:pathLst>
              <a:path w="244" h="206" extrusionOk="0">
                <a:moveTo>
                  <a:pt x="122" y="0"/>
                </a:moveTo>
                <a:cubicBezTo>
                  <a:pt x="99" y="0"/>
                  <a:pt x="76" y="8"/>
                  <a:pt x="61" y="23"/>
                </a:cubicBezTo>
                <a:cubicBezTo>
                  <a:pt x="31" y="54"/>
                  <a:pt x="0" y="114"/>
                  <a:pt x="0" y="145"/>
                </a:cubicBezTo>
                <a:lnTo>
                  <a:pt x="0" y="175"/>
                </a:lnTo>
                <a:cubicBezTo>
                  <a:pt x="31" y="206"/>
                  <a:pt x="61" y="206"/>
                  <a:pt x="92" y="206"/>
                </a:cubicBezTo>
                <a:lnTo>
                  <a:pt x="152" y="206"/>
                </a:lnTo>
                <a:cubicBezTo>
                  <a:pt x="213" y="206"/>
                  <a:pt x="244" y="145"/>
                  <a:pt x="213" y="84"/>
                </a:cubicBezTo>
                <a:lnTo>
                  <a:pt x="183" y="23"/>
                </a:lnTo>
                <a:cubicBezTo>
                  <a:pt x="168" y="8"/>
                  <a:pt x="145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3231953" y="291479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31" y="0"/>
                </a:moveTo>
                <a:cubicBezTo>
                  <a:pt x="31" y="31"/>
                  <a:pt x="0" y="61"/>
                  <a:pt x="0" y="92"/>
                </a:cubicBezTo>
                <a:cubicBezTo>
                  <a:pt x="0" y="122"/>
                  <a:pt x="31" y="152"/>
                  <a:pt x="61" y="152"/>
                </a:cubicBezTo>
                <a:lnTo>
                  <a:pt x="91" y="152"/>
                </a:lnTo>
                <a:lnTo>
                  <a:pt x="122" y="183"/>
                </a:lnTo>
                <a:lnTo>
                  <a:pt x="152" y="183"/>
                </a:lnTo>
                <a:cubicBezTo>
                  <a:pt x="183" y="152"/>
                  <a:pt x="183" y="152"/>
                  <a:pt x="213" y="122"/>
                </a:cubicBezTo>
                <a:cubicBezTo>
                  <a:pt x="213" y="92"/>
                  <a:pt x="183" y="61"/>
                  <a:pt x="183" y="31"/>
                </a:cubicBez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3205425" y="470038"/>
            <a:ext cx="3925" cy="4721"/>
          </a:xfrm>
          <a:custGeom>
            <a:avLst/>
            <a:gdLst/>
            <a:ahLst/>
            <a:cxnLst/>
            <a:rect l="l" t="t" r="r" b="b"/>
            <a:pathLst>
              <a:path w="153" h="184" extrusionOk="0">
                <a:moveTo>
                  <a:pt x="31" y="1"/>
                </a:moveTo>
                <a:cubicBezTo>
                  <a:pt x="1" y="31"/>
                  <a:pt x="1" y="62"/>
                  <a:pt x="1" y="92"/>
                </a:cubicBezTo>
                <a:cubicBezTo>
                  <a:pt x="1" y="123"/>
                  <a:pt x="1" y="123"/>
                  <a:pt x="31" y="153"/>
                </a:cubicBezTo>
                <a:cubicBezTo>
                  <a:pt x="61" y="183"/>
                  <a:pt x="61" y="183"/>
                  <a:pt x="92" y="183"/>
                </a:cubicBezTo>
                <a:cubicBezTo>
                  <a:pt x="122" y="183"/>
                  <a:pt x="153" y="153"/>
                  <a:pt x="153" y="123"/>
                </a:cubicBezTo>
                <a:lnTo>
                  <a:pt x="153" y="62"/>
                </a:lnTo>
                <a:lnTo>
                  <a:pt x="153" y="31"/>
                </a:lnTo>
                <a:cubicBezTo>
                  <a:pt x="15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2792919" y="414674"/>
            <a:ext cx="3925" cy="4721"/>
          </a:xfrm>
          <a:custGeom>
            <a:avLst/>
            <a:gdLst/>
            <a:ahLst/>
            <a:cxnLst/>
            <a:rect l="l" t="t" r="r" b="b"/>
            <a:pathLst>
              <a:path w="153" h="184" extrusionOk="0">
                <a:moveTo>
                  <a:pt x="31" y="1"/>
                </a:moveTo>
                <a:lnTo>
                  <a:pt x="0" y="31"/>
                </a:lnTo>
                <a:lnTo>
                  <a:pt x="0" y="92"/>
                </a:lnTo>
                <a:lnTo>
                  <a:pt x="0" y="122"/>
                </a:lnTo>
                <a:lnTo>
                  <a:pt x="0" y="153"/>
                </a:lnTo>
                <a:cubicBezTo>
                  <a:pt x="31" y="183"/>
                  <a:pt x="61" y="183"/>
                  <a:pt x="92" y="183"/>
                </a:cubicBezTo>
                <a:cubicBezTo>
                  <a:pt x="122" y="153"/>
                  <a:pt x="152" y="153"/>
                  <a:pt x="152" y="122"/>
                </a:cubicBezTo>
                <a:lnTo>
                  <a:pt x="152" y="62"/>
                </a:lnTo>
                <a:lnTo>
                  <a:pt x="122" y="31"/>
                </a:lnTo>
                <a:lnTo>
                  <a:pt x="1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3347349" y="297713"/>
            <a:ext cx="7055" cy="6080"/>
          </a:xfrm>
          <a:custGeom>
            <a:avLst/>
            <a:gdLst/>
            <a:ahLst/>
            <a:cxnLst/>
            <a:rect l="l" t="t" r="r" b="b"/>
            <a:pathLst>
              <a:path w="275" h="237" extrusionOk="0">
                <a:moveTo>
                  <a:pt x="122" y="1"/>
                </a:moveTo>
                <a:cubicBezTo>
                  <a:pt x="92" y="31"/>
                  <a:pt x="61" y="31"/>
                  <a:pt x="31" y="61"/>
                </a:cubicBezTo>
                <a:lnTo>
                  <a:pt x="1" y="92"/>
                </a:lnTo>
                <a:lnTo>
                  <a:pt x="1" y="153"/>
                </a:lnTo>
                <a:cubicBezTo>
                  <a:pt x="31" y="183"/>
                  <a:pt x="31" y="183"/>
                  <a:pt x="31" y="213"/>
                </a:cubicBezTo>
                <a:cubicBezTo>
                  <a:pt x="61" y="229"/>
                  <a:pt x="99" y="236"/>
                  <a:pt x="134" y="236"/>
                </a:cubicBezTo>
                <a:cubicBezTo>
                  <a:pt x="168" y="236"/>
                  <a:pt x="198" y="229"/>
                  <a:pt x="213" y="213"/>
                </a:cubicBezTo>
                <a:cubicBezTo>
                  <a:pt x="244" y="183"/>
                  <a:pt x="244" y="153"/>
                  <a:pt x="244" y="122"/>
                </a:cubicBezTo>
                <a:cubicBezTo>
                  <a:pt x="274" y="92"/>
                  <a:pt x="244" y="31"/>
                  <a:pt x="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3107962" y="378808"/>
            <a:ext cx="5465" cy="6260"/>
          </a:xfrm>
          <a:custGeom>
            <a:avLst/>
            <a:gdLst/>
            <a:ahLst/>
            <a:cxnLst/>
            <a:rect l="l" t="t" r="r" b="b"/>
            <a:pathLst>
              <a:path w="213" h="244" extrusionOk="0">
                <a:moveTo>
                  <a:pt x="91" y="1"/>
                </a:moveTo>
                <a:lnTo>
                  <a:pt x="31" y="31"/>
                </a:lnTo>
                <a:cubicBezTo>
                  <a:pt x="0" y="31"/>
                  <a:pt x="0" y="61"/>
                  <a:pt x="0" y="92"/>
                </a:cubicBezTo>
                <a:lnTo>
                  <a:pt x="0" y="153"/>
                </a:lnTo>
                <a:lnTo>
                  <a:pt x="0" y="183"/>
                </a:lnTo>
                <a:cubicBezTo>
                  <a:pt x="0" y="183"/>
                  <a:pt x="31" y="213"/>
                  <a:pt x="31" y="244"/>
                </a:cubicBezTo>
                <a:lnTo>
                  <a:pt x="152" y="244"/>
                </a:lnTo>
                <a:lnTo>
                  <a:pt x="213" y="183"/>
                </a:lnTo>
                <a:lnTo>
                  <a:pt x="183" y="122"/>
                </a:lnTo>
                <a:lnTo>
                  <a:pt x="183" y="61"/>
                </a:lnTo>
                <a:cubicBezTo>
                  <a:pt x="183" y="31"/>
                  <a:pt x="183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3216354" y="401616"/>
            <a:ext cx="4695" cy="4515"/>
          </a:xfrm>
          <a:custGeom>
            <a:avLst/>
            <a:gdLst/>
            <a:ahLst/>
            <a:cxnLst/>
            <a:rect l="l" t="t" r="r" b="b"/>
            <a:pathLst>
              <a:path w="183" h="176" extrusionOk="0">
                <a:moveTo>
                  <a:pt x="91" y="1"/>
                </a:moveTo>
                <a:cubicBezTo>
                  <a:pt x="69" y="1"/>
                  <a:pt x="46" y="8"/>
                  <a:pt x="31" y="24"/>
                </a:cubicBezTo>
                <a:lnTo>
                  <a:pt x="0" y="54"/>
                </a:lnTo>
                <a:lnTo>
                  <a:pt x="0" y="84"/>
                </a:lnTo>
                <a:cubicBezTo>
                  <a:pt x="0" y="115"/>
                  <a:pt x="31" y="145"/>
                  <a:pt x="31" y="145"/>
                </a:cubicBezTo>
                <a:cubicBezTo>
                  <a:pt x="61" y="176"/>
                  <a:pt x="91" y="176"/>
                  <a:pt x="152" y="176"/>
                </a:cubicBezTo>
                <a:cubicBezTo>
                  <a:pt x="152" y="176"/>
                  <a:pt x="183" y="145"/>
                  <a:pt x="183" y="115"/>
                </a:cubicBezTo>
                <a:lnTo>
                  <a:pt x="183" y="54"/>
                </a:lnTo>
                <a:lnTo>
                  <a:pt x="183" y="24"/>
                </a:lnTo>
                <a:lnTo>
                  <a:pt x="152" y="24"/>
                </a:lnTo>
                <a:cubicBezTo>
                  <a:pt x="137" y="8"/>
                  <a:pt x="114" y="1"/>
                  <a:pt x="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3121200" y="485071"/>
            <a:ext cx="4721" cy="4490"/>
          </a:xfrm>
          <a:custGeom>
            <a:avLst/>
            <a:gdLst/>
            <a:ahLst/>
            <a:cxnLst/>
            <a:rect l="l" t="t" r="r" b="b"/>
            <a:pathLst>
              <a:path w="184" h="175" extrusionOk="0">
                <a:moveTo>
                  <a:pt x="62" y="0"/>
                </a:moveTo>
                <a:cubicBezTo>
                  <a:pt x="39" y="0"/>
                  <a:pt x="16" y="8"/>
                  <a:pt x="1" y="23"/>
                </a:cubicBezTo>
                <a:lnTo>
                  <a:pt x="1" y="53"/>
                </a:lnTo>
                <a:cubicBezTo>
                  <a:pt x="1" y="114"/>
                  <a:pt x="1" y="144"/>
                  <a:pt x="31" y="175"/>
                </a:cubicBezTo>
                <a:lnTo>
                  <a:pt x="153" y="175"/>
                </a:lnTo>
                <a:cubicBezTo>
                  <a:pt x="183" y="144"/>
                  <a:pt x="183" y="114"/>
                  <a:pt x="183" y="84"/>
                </a:cubicBezTo>
                <a:cubicBezTo>
                  <a:pt x="183" y="53"/>
                  <a:pt x="153" y="23"/>
                  <a:pt x="123" y="23"/>
                </a:cubicBezTo>
                <a:cubicBezTo>
                  <a:pt x="107" y="8"/>
                  <a:pt x="85" y="0"/>
                  <a:pt x="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2854516" y="335144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92" y="1"/>
                </a:moveTo>
                <a:lnTo>
                  <a:pt x="31" y="31"/>
                </a:lnTo>
                <a:cubicBezTo>
                  <a:pt x="1" y="61"/>
                  <a:pt x="1" y="92"/>
                  <a:pt x="31" y="153"/>
                </a:cubicBezTo>
                <a:lnTo>
                  <a:pt x="61" y="183"/>
                </a:lnTo>
                <a:lnTo>
                  <a:pt x="92" y="183"/>
                </a:lnTo>
                <a:lnTo>
                  <a:pt x="183" y="153"/>
                </a:lnTo>
                <a:cubicBezTo>
                  <a:pt x="213" y="122"/>
                  <a:pt x="213" y="61"/>
                  <a:pt x="183" y="31"/>
                </a:cubicBezTo>
                <a:lnTo>
                  <a:pt x="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3182028" y="300509"/>
            <a:ext cx="5490" cy="4259"/>
          </a:xfrm>
          <a:custGeom>
            <a:avLst/>
            <a:gdLst/>
            <a:ahLst/>
            <a:cxnLst/>
            <a:rect l="l" t="t" r="r" b="b"/>
            <a:pathLst>
              <a:path w="214" h="166" extrusionOk="0">
                <a:moveTo>
                  <a:pt x="119" y="1"/>
                </a:moveTo>
                <a:cubicBezTo>
                  <a:pt x="110" y="1"/>
                  <a:pt x="101" y="4"/>
                  <a:pt x="92" y="13"/>
                </a:cubicBezTo>
                <a:lnTo>
                  <a:pt x="62" y="13"/>
                </a:lnTo>
                <a:cubicBezTo>
                  <a:pt x="1" y="74"/>
                  <a:pt x="31" y="135"/>
                  <a:pt x="62" y="165"/>
                </a:cubicBezTo>
                <a:lnTo>
                  <a:pt x="153" y="165"/>
                </a:lnTo>
                <a:cubicBezTo>
                  <a:pt x="183" y="165"/>
                  <a:pt x="183" y="135"/>
                  <a:pt x="183" y="104"/>
                </a:cubicBezTo>
                <a:lnTo>
                  <a:pt x="214" y="74"/>
                </a:lnTo>
                <a:lnTo>
                  <a:pt x="183" y="44"/>
                </a:lnTo>
                <a:cubicBezTo>
                  <a:pt x="162" y="22"/>
                  <a:pt x="140" y="1"/>
                  <a:pt x="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3111066" y="328909"/>
            <a:ext cx="5490" cy="5875"/>
          </a:xfrm>
          <a:custGeom>
            <a:avLst/>
            <a:gdLst/>
            <a:ahLst/>
            <a:cxnLst/>
            <a:rect l="l" t="t" r="r" b="b"/>
            <a:pathLst>
              <a:path w="214" h="229" extrusionOk="0">
                <a:moveTo>
                  <a:pt x="31" y="0"/>
                </a:moveTo>
                <a:lnTo>
                  <a:pt x="31" y="31"/>
                </a:lnTo>
                <a:lnTo>
                  <a:pt x="31" y="61"/>
                </a:lnTo>
                <a:lnTo>
                  <a:pt x="31" y="122"/>
                </a:lnTo>
                <a:lnTo>
                  <a:pt x="1" y="152"/>
                </a:lnTo>
                <a:lnTo>
                  <a:pt x="31" y="183"/>
                </a:lnTo>
                <a:cubicBezTo>
                  <a:pt x="46" y="213"/>
                  <a:pt x="77" y="228"/>
                  <a:pt x="107" y="228"/>
                </a:cubicBezTo>
                <a:cubicBezTo>
                  <a:pt x="138" y="228"/>
                  <a:pt x="168" y="213"/>
                  <a:pt x="183" y="183"/>
                </a:cubicBezTo>
                <a:lnTo>
                  <a:pt x="214" y="152"/>
                </a:lnTo>
                <a:lnTo>
                  <a:pt x="214" y="122"/>
                </a:lnTo>
                <a:lnTo>
                  <a:pt x="214" y="92"/>
                </a:lnTo>
                <a:cubicBezTo>
                  <a:pt x="214" y="61"/>
                  <a:pt x="18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3337215" y="354641"/>
            <a:ext cx="5490" cy="6260"/>
          </a:xfrm>
          <a:custGeom>
            <a:avLst/>
            <a:gdLst/>
            <a:ahLst/>
            <a:cxnLst/>
            <a:rect l="l" t="t" r="r" b="b"/>
            <a:pathLst>
              <a:path w="214" h="244" extrusionOk="0">
                <a:moveTo>
                  <a:pt x="61" y="0"/>
                </a:moveTo>
                <a:lnTo>
                  <a:pt x="31" y="31"/>
                </a:lnTo>
                <a:lnTo>
                  <a:pt x="31" y="61"/>
                </a:lnTo>
                <a:cubicBezTo>
                  <a:pt x="1" y="122"/>
                  <a:pt x="31" y="183"/>
                  <a:pt x="61" y="213"/>
                </a:cubicBezTo>
                <a:cubicBezTo>
                  <a:pt x="92" y="244"/>
                  <a:pt x="153" y="244"/>
                  <a:pt x="183" y="244"/>
                </a:cubicBezTo>
                <a:cubicBezTo>
                  <a:pt x="213" y="213"/>
                  <a:pt x="213" y="183"/>
                  <a:pt x="213" y="152"/>
                </a:cubicBezTo>
                <a:lnTo>
                  <a:pt x="213" y="92"/>
                </a:lnTo>
                <a:lnTo>
                  <a:pt x="183" y="61"/>
                </a:lnTo>
                <a:lnTo>
                  <a:pt x="1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3040104" y="369444"/>
            <a:ext cx="6260" cy="6850"/>
          </a:xfrm>
          <a:custGeom>
            <a:avLst/>
            <a:gdLst/>
            <a:ahLst/>
            <a:cxnLst/>
            <a:rect l="l" t="t" r="r" b="b"/>
            <a:pathLst>
              <a:path w="244" h="267" extrusionOk="0">
                <a:moveTo>
                  <a:pt x="92" y="1"/>
                </a:moveTo>
                <a:lnTo>
                  <a:pt x="62" y="31"/>
                </a:lnTo>
                <a:lnTo>
                  <a:pt x="31" y="62"/>
                </a:lnTo>
                <a:lnTo>
                  <a:pt x="31" y="92"/>
                </a:lnTo>
                <a:cubicBezTo>
                  <a:pt x="1" y="123"/>
                  <a:pt x="1" y="183"/>
                  <a:pt x="31" y="214"/>
                </a:cubicBezTo>
                <a:lnTo>
                  <a:pt x="31" y="244"/>
                </a:lnTo>
                <a:cubicBezTo>
                  <a:pt x="46" y="259"/>
                  <a:pt x="69" y="267"/>
                  <a:pt x="92" y="267"/>
                </a:cubicBezTo>
                <a:cubicBezTo>
                  <a:pt x="115" y="267"/>
                  <a:pt x="138" y="259"/>
                  <a:pt x="153" y="244"/>
                </a:cubicBezTo>
                <a:lnTo>
                  <a:pt x="153" y="214"/>
                </a:lnTo>
                <a:lnTo>
                  <a:pt x="183" y="214"/>
                </a:lnTo>
                <a:lnTo>
                  <a:pt x="214" y="183"/>
                </a:lnTo>
                <a:lnTo>
                  <a:pt x="244" y="123"/>
                </a:lnTo>
                <a:cubicBezTo>
                  <a:pt x="244" y="62"/>
                  <a:pt x="244" y="31"/>
                  <a:pt x="2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/>
          <p:nvPr/>
        </p:nvSpPr>
        <p:spPr>
          <a:xfrm>
            <a:off x="2929377" y="314081"/>
            <a:ext cx="5490" cy="4721"/>
          </a:xfrm>
          <a:custGeom>
            <a:avLst/>
            <a:gdLst/>
            <a:ahLst/>
            <a:cxnLst/>
            <a:rect l="l" t="t" r="r" b="b"/>
            <a:pathLst>
              <a:path w="214" h="184" extrusionOk="0">
                <a:moveTo>
                  <a:pt x="31" y="1"/>
                </a:moveTo>
                <a:lnTo>
                  <a:pt x="1" y="31"/>
                </a:lnTo>
                <a:lnTo>
                  <a:pt x="1" y="92"/>
                </a:lnTo>
                <a:lnTo>
                  <a:pt x="1" y="122"/>
                </a:lnTo>
                <a:lnTo>
                  <a:pt x="31" y="153"/>
                </a:lnTo>
                <a:cubicBezTo>
                  <a:pt x="61" y="153"/>
                  <a:pt x="61" y="183"/>
                  <a:pt x="92" y="183"/>
                </a:cubicBezTo>
                <a:lnTo>
                  <a:pt x="153" y="183"/>
                </a:lnTo>
                <a:cubicBezTo>
                  <a:pt x="183" y="153"/>
                  <a:pt x="213" y="122"/>
                  <a:pt x="213" y="92"/>
                </a:cubicBezTo>
                <a:cubicBezTo>
                  <a:pt x="213" y="62"/>
                  <a:pt x="183" y="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3228053" y="336965"/>
            <a:ext cx="4695" cy="5234"/>
          </a:xfrm>
          <a:custGeom>
            <a:avLst/>
            <a:gdLst/>
            <a:ahLst/>
            <a:cxnLst/>
            <a:rect l="l" t="t" r="r" b="b"/>
            <a:pathLst>
              <a:path w="183" h="204" extrusionOk="0">
                <a:moveTo>
                  <a:pt x="79" y="1"/>
                </a:moveTo>
                <a:cubicBezTo>
                  <a:pt x="46" y="1"/>
                  <a:pt x="18" y="16"/>
                  <a:pt x="0" y="51"/>
                </a:cubicBezTo>
                <a:lnTo>
                  <a:pt x="0" y="112"/>
                </a:lnTo>
                <a:lnTo>
                  <a:pt x="0" y="142"/>
                </a:lnTo>
                <a:lnTo>
                  <a:pt x="0" y="173"/>
                </a:lnTo>
                <a:lnTo>
                  <a:pt x="31" y="203"/>
                </a:lnTo>
                <a:lnTo>
                  <a:pt x="152" y="203"/>
                </a:lnTo>
                <a:cubicBezTo>
                  <a:pt x="152" y="203"/>
                  <a:pt x="183" y="173"/>
                  <a:pt x="183" y="173"/>
                </a:cubicBezTo>
                <a:lnTo>
                  <a:pt x="183" y="142"/>
                </a:lnTo>
                <a:lnTo>
                  <a:pt x="183" y="112"/>
                </a:lnTo>
                <a:cubicBezTo>
                  <a:pt x="183" y="82"/>
                  <a:pt x="183" y="51"/>
                  <a:pt x="152" y="21"/>
                </a:cubicBezTo>
                <a:cubicBezTo>
                  <a:pt x="127" y="8"/>
                  <a:pt x="102" y="1"/>
                  <a:pt x="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5"/>
          <p:cNvSpPr/>
          <p:nvPr/>
        </p:nvSpPr>
        <p:spPr>
          <a:xfrm>
            <a:off x="3018272" y="419369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92" y="0"/>
                </a:moveTo>
                <a:lnTo>
                  <a:pt x="31" y="31"/>
                </a:lnTo>
                <a:cubicBezTo>
                  <a:pt x="1" y="61"/>
                  <a:pt x="1" y="122"/>
                  <a:pt x="31" y="152"/>
                </a:cubicBezTo>
                <a:lnTo>
                  <a:pt x="92" y="213"/>
                </a:lnTo>
                <a:lnTo>
                  <a:pt x="183" y="213"/>
                </a:lnTo>
                <a:lnTo>
                  <a:pt x="213" y="152"/>
                </a:lnTo>
                <a:lnTo>
                  <a:pt x="213" y="122"/>
                </a:lnTo>
                <a:cubicBezTo>
                  <a:pt x="213" y="91"/>
                  <a:pt x="213" y="61"/>
                  <a:pt x="213" y="31"/>
                </a:cubicBezTo>
                <a:cubicBezTo>
                  <a:pt x="183" y="31"/>
                  <a:pt x="18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3291216" y="273546"/>
            <a:ext cx="6260" cy="5875"/>
          </a:xfrm>
          <a:custGeom>
            <a:avLst/>
            <a:gdLst/>
            <a:ahLst/>
            <a:cxnLst/>
            <a:rect l="l" t="t" r="r" b="b"/>
            <a:pathLst>
              <a:path w="244" h="229" extrusionOk="0">
                <a:moveTo>
                  <a:pt x="91" y="0"/>
                </a:moveTo>
                <a:cubicBezTo>
                  <a:pt x="61" y="0"/>
                  <a:pt x="31" y="31"/>
                  <a:pt x="0" y="61"/>
                </a:cubicBezTo>
                <a:lnTo>
                  <a:pt x="0" y="91"/>
                </a:lnTo>
                <a:cubicBezTo>
                  <a:pt x="0" y="122"/>
                  <a:pt x="0" y="152"/>
                  <a:pt x="31" y="152"/>
                </a:cubicBezTo>
                <a:lnTo>
                  <a:pt x="31" y="183"/>
                </a:lnTo>
                <a:cubicBezTo>
                  <a:pt x="46" y="213"/>
                  <a:pt x="76" y="228"/>
                  <a:pt x="110" y="228"/>
                </a:cubicBezTo>
                <a:cubicBezTo>
                  <a:pt x="145" y="228"/>
                  <a:pt x="183" y="213"/>
                  <a:pt x="213" y="183"/>
                </a:cubicBezTo>
                <a:cubicBezTo>
                  <a:pt x="213" y="152"/>
                  <a:pt x="243" y="122"/>
                  <a:pt x="243" y="91"/>
                </a:cubicBezTo>
                <a:cubicBezTo>
                  <a:pt x="243" y="61"/>
                  <a:pt x="21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3289651" y="386608"/>
            <a:ext cx="4695" cy="5490"/>
          </a:xfrm>
          <a:custGeom>
            <a:avLst/>
            <a:gdLst/>
            <a:ahLst/>
            <a:cxnLst/>
            <a:rect l="l" t="t" r="r" b="b"/>
            <a:pathLst>
              <a:path w="183" h="214" extrusionOk="0">
                <a:moveTo>
                  <a:pt x="92" y="1"/>
                </a:moveTo>
                <a:cubicBezTo>
                  <a:pt x="61" y="1"/>
                  <a:pt x="31" y="1"/>
                  <a:pt x="0" y="31"/>
                </a:cubicBezTo>
                <a:lnTo>
                  <a:pt x="0" y="61"/>
                </a:lnTo>
                <a:lnTo>
                  <a:pt x="0" y="92"/>
                </a:lnTo>
                <a:lnTo>
                  <a:pt x="0" y="122"/>
                </a:lnTo>
                <a:cubicBezTo>
                  <a:pt x="0" y="153"/>
                  <a:pt x="0" y="183"/>
                  <a:pt x="0" y="183"/>
                </a:cubicBezTo>
                <a:lnTo>
                  <a:pt x="61" y="213"/>
                </a:lnTo>
                <a:lnTo>
                  <a:pt x="152" y="213"/>
                </a:lnTo>
                <a:cubicBezTo>
                  <a:pt x="152" y="183"/>
                  <a:pt x="183" y="153"/>
                  <a:pt x="183" y="153"/>
                </a:cubicBezTo>
                <a:lnTo>
                  <a:pt x="183" y="122"/>
                </a:lnTo>
                <a:lnTo>
                  <a:pt x="183" y="61"/>
                </a:lnTo>
                <a:cubicBezTo>
                  <a:pt x="183" y="31"/>
                  <a:pt x="183" y="3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3182028" y="361081"/>
            <a:ext cx="7055" cy="6850"/>
          </a:xfrm>
          <a:custGeom>
            <a:avLst/>
            <a:gdLst/>
            <a:ahLst/>
            <a:cxnLst/>
            <a:rect l="l" t="t" r="r" b="b"/>
            <a:pathLst>
              <a:path w="275" h="267" extrusionOk="0">
                <a:moveTo>
                  <a:pt x="119" y="0"/>
                </a:moveTo>
                <a:cubicBezTo>
                  <a:pt x="92" y="0"/>
                  <a:pt x="62" y="8"/>
                  <a:pt x="31" y="23"/>
                </a:cubicBezTo>
                <a:lnTo>
                  <a:pt x="1" y="84"/>
                </a:lnTo>
                <a:lnTo>
                  <a:pt x="1" y="114"/>
                </a:lnTo>
                <a:lnTo>
                  <a:pt x="1" y="145"/>
                </a:lnTo>
                <a:cubicBezTo>
                  <a:pt x="1" y="175"/>
                  <a:pt x="31" y="236"/>
                  <a:pt x="62" y="266"/>
                </a:cubicBezTo>
                <a:lnTo>
                  <a:pt x="122" y="266"/>
                </a:lnTo>
                <a:cubicBezTo>
                  <a:pt x="153" y="266"/>
                  <a:pt x="183" y="236"/>
                  <a:pt x="214" y="205"/>
                </a:cubicBezTo>
                <a:lnTo>
                  <a:pt x="244" y="205"/>
                </a:lnTo>
                <a:cubicBezTo>
                  <a:pt x="274" y="145"/>
                  <a:pt x="244" y="84"/>
                  <a:pt x="183" y="23"/>
                </a:cubicBezTo>
                <a:cubicBezTo>
                  <a:pt x="168" y="8"/>
                  <a:pt x="145" y="0"/>
                  <a:pt x="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5"/>
          <p:cNvSpPr/>
          <p:nvPr/>
        </p:nvSpPr>
        <p:spPr>
          <a:xfrm>
            <a:off x="3408177" y="418574"/>
            <a:ext cx="5490" cy="3925"/>
          </a:xfrm>
          <a:custGeom>
            <a:avLst/>
            <a:gdLst/>
            <a:ahLst/>
            <a:cxnLst/>
            <a:rect l="l" t="t" r="r" b="b"/>
            <a:pathLst>
              <a:path w="214" h="153" extrusionOk="0">
                <a:moveTo>
                  <a:pt x="61" y="1"/>
                </a:moveTo>
                <a:cubicBezTo>
                  <a:pt x="31" y="31"/>
                  <a:pt x="1" y="31"/>
                  <a:pt x="1" y="62"/>
                </a:cubicBezTo>
                <a:lnTo>
                  <a:pt x="1" y="122"/>
                </a:lnTo>
                <a:lnTo>
                  <a:pt x="31" y="153"/>
                </a:lnTo>
                <a:lnTo>
                  <a:pt x="122" y="153"/>
                </a:lnTo>
                <a:lnTo>
                  <a:pt x="183" y="122"/>
                </a:lnTo>
                <a:cubicBezTo>
                  <a:pt x="213" y="92"/>
                  <a:pt x="213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5"/>
          <p:cNvSpPr/>
          <p:nvPr/>
        </p:nvSpPr>
        <p:spPr>
          <a:xfrm>
            <a:off x="3154731" y="272751"/>
            <a:ext cx="6285" cy="6285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92" y="1"/>
                </a:moveTo>
                <a:cubicBezTo>
                  <a:pt x="31" y="1"/>
                  <a:pt x="1" y="31"/>
                  <a:pt x="1" y="62"/>
                </a:cubicBezTo>
                <a:cubicBezTo>
                  <a:pt x="1" y="122"/>
                  <a:pt x="1" y="153"/>
                  <a:pt x="62" y="183"/>
                </a:cubicBezTo>
                <a:cubicBezTo>
                  <a:pt x="62" y="214"/>
                  <a:pt x="92" y="214"/>
                  <a:pt x="123" y="244"/>
                </a:cubicBezTo>
                <a:lnTo>
                  <a:pt x="183" y="244"/>
                </a:lnTo>
                <a:cubicBezTo>
                  <a:pt x="244" y="183"/>
                  <a:pt x="244" y="92"/>
                  <a:pt x="183" y="31"/>
                </a:cubicBezTo>
                <a:cubicBezTo>
                  <a:pt x="153" y="1"/>
                  <a:pt x="123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5"/>
          <p:cNvSpPr/>
          <p:nvPr/>
        </p:nvSpPr>
        <p:spPr>
          <a:xfrm>
            <a:off x="3013603" y="310181"/>
            <a:ext cx="5490" cy="4721"/>
          </a:xfrm>
          <a:custGeom>
            <a:avLst/>
            <a:gdLst/>
            <a:ahLst/>
            <a:cxnLst/>
            <a:rect l="l" t="t" r="r" b="b"/>
            <a:pathLst>
              <a:path w="214" h="184" extrusionOk="0">
                <a:moveTo>
                  <a:pt x="92" y="1"/>
                </a:moveTo>
                <a:cubicBezTo>
                  <a:pt x="31" y="1"/>
                  <a:pt x="0" y="31"/>
                  <a:pt x="0" y="62"/>
                </a:cubicBezTo>
                <a:lnTo>
                  <a:pt x="61" y="92"/>
                </a:lnTo>
                <a:cubicBezTo>
                  <a:pt x="61" y="92"/>
                  <a:pt x="61" y="122"/>
                  <a:pt x="61" y="122"/>
                </a:cubicBezTo>
                <a:lnTo>
                  <a:pt x="90" y="181"/>
                </a:lnTo>
                <a:lnTo>
                  <a:pt x="90" y="181"/>
                </a:lnTo>
                <a:cubicBezTo>
                  <a:pt x="140" y="173"/>
                  <a:pt x="183" y="143"/>
                  <a:pt x="183" y="92"/>
                </a:cubicBezTo>
                <a:lnTo>
                  <a:pt x="213" y="62"/>
                </a:lnTo>
                <a:lnTo>
                  <a:pt x="183" y="31"/>
                </a:lnTo>
                <a:lnTo>
                  <a:pt x="152" y="1"/>
                </a:lnTo>
                <a:close/>
                <a:moveTo>
                  <a:pt x="90" y="181"/>
                </a:moveTo>
                <a:cubicBezTo>
                  <a:pt x="81" y="182"/>
                  <a:pt x="71" y="183"/>
                  <a:pt x="61" y="183"/>
                </a:cubicBezTo>
                <a:lnTo>
                  <a:pt x="92" y="183"/>
                </a:lnTo>
                <a:lnTo>
                  <a:pt x="90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5"/>
          <p:cNvSpPr/>
          <p:nvPr/>
        </p:nvSpPr>
        <p:spPr>
          <a:xfrm>
            <a:off x="2995670" y="272186"/>
            <a:ext cx="6260" cy="6055"/>
          </a:xfrm>
          <a:custGeom>
            <a:avLst/>
            <a:gdLst/>
            <a:ahLst/>
            <a:cxnLst/>
            <a:rect l="l" t="t" r="r" b="b"/>
            <a:pathLst>
              <a:path w="244" h="236" extrusionOk="0">
                <a:moveTo>
                  <a:pt x="91" y="0"/>
                </a:moveTo>
                <a:cubicBezTo>
                  <a:pt x="69" y="0"/>
                  <a:pt x="46" y="8"/>
                  <a:pt x="31" y="23"/>
                </a:cubicBezTo>
                <a:lnTo>
                  <a:pt x="0" y="53"/>
                </a:lnTo>
                <a:lnTo>
                  <a:pt x="0" y="84"/>
                </a:lnTo>
                <a:lnTo>
                  <a:pt x="0" y="144"/>
                </a:lnTo>
                <a:cubicBezTo>
                  <a:pt x="0" y="144"/>
                  <a:pt x="0" y="175"/>
                  <a:pt x="31" y="205"/>
                </a:cubicBezTo>
                <a:cubicBezTo>
                  <a:pt x="31" y="205"/>
                  <a:pt x="61" y="236"/>
                  <a:pt x="91" y="236"/>
                </a:cubicBezTo>
                <a:lnTo>
                  <a:pt x="183" y="236"/>
                </a:lnTo>
                <a:cubicBezTo>
                  <a:pt x="213" y="205"/>
                  <a:pt x="243" y="175"/>
                  <a:pt x="243" y="144"/>
                </a:cubicBezTo>
                <a:cubicBezTo>
                  <a:pt x="243" y="84"/>
                  <a:pt x="213" y="53"/>
                  <a:pt x="183" y="23"/>
                </a:cubicBezTo>
                <a:lnTo>
                  <a:pt x="152" y="23"/>
                </a:lnTo>
                <a:cubicBezTo>
                  <a:pt x="137" y="8"/>
                  <a:pt x="114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5"/>
          <p:cNvSpPr/>
          <p:nvPr/>
        </p:nvSpPr>
        <p:spPr>
          <a:xfrm>
            <a:off x="3061937" y="326575"/>
            <a:ext cx="4721" cy="5465"/>
          </a:xfrm>
          <a:custGeom>
            <a:avLst/>
            <a:gdLst/>
            <a:ahLst/>
            <a:cxnLst/>
            <a:rect l="l" t="t" r="r" b="b"/>
            <a:pathLst>
              <a:path w="184" h="213" extrusionOk="0">
                <a:moveTo>
                  <a:pt x="122" y="0"/>
                </a:moveTo>
                <a:cubicBezTo>
                  <a:pt x="92" y="0"/>
                  <a:pt x="62" y="0"/>
                  <a:pt x="31" y="31"/>
                </a:cubicBezTo>
                <a:lnTo>
                  <a:pt x="1" y="31"/>
                </a:lnTo>
                <a:lnTo>
                  <a:pt x="1" y="91"/>
                </a:lnTo>
                <a:cubicBezTo>
                  <a:pt x="1" y="122"/>
                  <a:pt x="31" y="152"/>
                  <a:pt x="31" y="152"/>
                </a:cubicBezTo>
                <a:lnTo>
                  <a:pt x="62" y="213"/>
                </a:lnTo>
                <a:lnTo>
                  <a:pt x="122" y="213"/>
                </a:lnTo>
                <a:cubicBezTo>
                  <a:pt x="122" y="183"/>
                  <a:pt x="122" y="183"/>
                  <a:pt x="153" y="152"/>
                </a:cubicBezTo>
                <a:lnTo>
                  <a:pt x="183" y="122"/>
                </a:lnTo>
                <a:cubicBezTo>
                  <a:pt x="183" y="91"/>
                  <a:pt x="183" y="61"/>
                  <a:pt x="183" y="31"/>
                </a:cubicBezTo>
                <a:cubicBezTo>
                  <a:pt x="183" y="0"/>
                  <a:pt x="18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5"/>
          <p:cNvSpPr/>
          <p:nvPr/>
        </p:nvSpPr>
        <p:spPr>
          <a:xfrm>
            <a:off x="3158631" y="399871"/>
            <a:ext cx="5490" cy="3925"/>
          </a:xfrm>
          <a:custGeom>
            <a:avLst/>
            <a:gdLst/>
            <a:ahLst/>
            <a:cxnLst/>
            <a:rect l="l" t="t" r="r" b="b"/>
            <a:pathLst>
              <a:path w="214" h="153" extrusionOk="0">
                <a:moveTo>
                  <a:pt x="92" y="0"/>
                </a:moveTo>
                <a:cubicBezTo>
                  <a:pt x="31" y="0"/>
                  <a:pt x="31" y="31"/>
                  <a:pt x="31" y="92"/>
                </a:cubicBezTo>
                <a:cubicBezTo>
                  <a:pt x="1" y="122"/>
                  <a:pt x="31" y="152"/>
                  <a:pt x="31" y="152"/>
                </a:cubicBezTo>
                <a:lnTo>
                  <a:pt x="92" y="152"/>
                </a:lnTo>
                <a:cubicBezTo>
                  <a:pt x="153" y="152"/>
                  <a:pt x="214" y="92"/>
                  <a:pt x="214" y="31"/>
                </a:cubicBez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5"/>
          <p:cNvSpPr/>
          <p:nvPr/>
        </p:nvSpPr>
        <p:spPr>
          <a:xfrm>
            <a:off x="2968373" y="451797"/>
            <a:ext cx="6260" cy="5028"/>
          </a:xfrm>
          <a:custGeom>
            <a:avLst/>
            <a:gdLst/>
            <a:ahLst/>
            <a:cxnLst/>
            <a:rect l="l" t="t" r="r" b="b"/>
            <a:pathLst>
              <a:path w="244" h="196" extrusionOk="0">
                <a:moveTo>
                  <a:pt x="95" y="0"/>
                </a:moveTo>
                <a:cubicBezTo>
                  <a:pt x="74" y="0"/>
                  <a:pt x="52" y="22"/>
                  <a:pt x="31" y="43"/>
                </a:cubicBezTo>
                <a:lnTo>
                  <a:pt x="0" y="74"/>
                </a:lnTo>
                <a:lnTo>
                  <a:pt x="0" y="104"/>
                </a:lnTo>
                <a:cubicBezTo>
                  <a:pt x="0" y="134"/>
                  <a:pt x="31" y="165"/>
                  <a:pt x="61" y="195"/>
                </a:cubicBezTo>
                <a:lnTo>
                  <a:pt x="152" y="195"/>
                </a:lnTo>
                <a:cubicBezTo>
                  <a:pt x="213" y="165"/>
                  <a:pt x="244" y="134"/>
                  <a:pt x="244" y="74"/>
                </a:cubicBezTo>
                <a:cubicBezTo>
                  <a:pt x="244" y="43"/>
                  <a:pt x="244" y="13"/>
                  <a:pt x="213" y="13"/>
                </a:cubicBezTo>
                <a:lnTo>
                  <a:pt x="122" y="13"/>
                </a:lnTo>
                <a:cubicBezTo>
                  <a:pt x="113" y="4"/>
                  <a:pt x="104" y="0"/>
                  <a:pt x="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2934047" y="373344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123" y="1"/>
                </a:moveTo>
                <a:cubicBezTo>
                  <a:pt x="62" y="1"/>
                  <a:pt x="31" y="31"/>
                  <a:pt x="31" y="62"/>
                </a:cubicBezTo>
                <a:cubicBezTo>
                  <a:pt x="1" y="123"/>
                  <a:pt x="31" y="153"/>
                  <a:pt x="62" y="183"/>
                </a:cubicBezTo>
                <a:lnTo>
                  <a:pt x="92" y="214"/>
                </a:lnTo>
                <a:lnTo>
                  <a:pt x="153" y="214"/>
                </a:lnTo>
                <a:cubicBezTo>
                  <a:pt x="183" y="214"/>
                  <a:pt x="214" y="183"/>
                  <a:pt x="214" y="153"/>
                </a:cubicBezTo>
                <a:lnTo>
                  <a:pt x="214" y="123"/>
                </a:lnTo>
                <a:lnTo>
                  <a:pt x="214" y="92"/>
                </a:lnTo>
                <a:lnTo>
                  <a:pt x="214" y="62"/>
                </a:lnTo>
                <a:cubicBezTo>
                  <a:pt x="214" y="31"/>
                  <a:pt x="214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2684398" y="368546"/>
            <a:ext cx="924" cy="924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17" y="1"/>
                </a:moveTo>
                <a:cubicBezTo>
                  <a:pt x="6" y="1"/>
                  <a:pt x="1" y="18"/>
                  <a:pt x="36" y="36"/>
                </a:cubicBezTo>
                <a:cubicBezTo>
                  <a:pt x="36" y="10"/>
                  <a:pt x="25" y="1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5"/>
          <p:cNvSpPr/>
          <p:nvPr/>
        </p:nvSpPr>
        <p:spPr>
          <a:xfrm>
            <a:off x="2799922" y="331244"/>
            <a:ext cx="4721" cy="4695"/>
          </a:xfrm>
          <a:custGeom>
            <a:avLst/>
            <a:gdLst/>
            <a:ahLst/>
            <a:cxnLst/>
            <a:rect l="l" t="t" r="r" b="b"/>
            <a:pathLst>
              <a:path w="184" h="183" extrusionOk="0">
                <a:moveTo>
                  <a:pt x="62" y="1"/>
                </a:moveTo>
                <a:lnTo>
                  <a:pt x="1" y="31"/>
                </a:lnTo>
                <a:cubicBezTo>
                  <a:pt x="1" y="61"/>
                  <a:pt x="1" y="92"/>
                  <a:pt x="1" y="122"/>
                </a:cubicBezTo>
                <a:cubicBezTo>
                  <a:pt x="1" y="153"/>
                  <a:pt x="31" y="183"/>
                  <a:pt x="62" y="183"/>
                </a:cubicBezTo>
                <a:lnTo>
                  <a:pt x="122" y="183"/>
                </a:lnTo>
                <a:lnTo>
                  <a:pt x="122" y="153"/>
                </a:lnTo>
                <a:lnTo>
                  <a:pt x="153" y="153"/>
                </a:lnTo>
                <a:cubicBezTo>
                  <a:pt x="183" y="122"/>
                  <a:pt x="183" y="92"/>
                  <a:pt x="183" y="61"/>
                </a:cubicBezTo>
                <a:cubicBezTo>
                  <a:pt x="183" y="31"/>
                  <a:pt x="153" y="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2918474" y="303947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61" y="1"/>
                </a:moveTo>
                <a:cubicBezTo>
                  <a:pt x="30" y="31"/>
                  <a:pt x="0" y="62"/>
                  <a:pt x="0" y="92"/>
                </a:cubicBezTo>
                <a:lnTo>
                  <a:pt x="0" y="122"/>
                </a:lnTo>
                <a:lnTo>
                  <a:pt x="0" y="153"/>
                </a:lnTo>
                <a:lnTo>
                  <a:pt x="0" y="213"/>
                </a:lnTo>
                <a:cubicBezTo>
                  <a:pt x="30" y="213"/>
                  <a:pt x="30" y="213"/>
                  <a:pt x="61" y="244"/>
                </a:cubicBezTo>
                <a:cubicBezTo>
                  <a:pt x="122" y="244"/>
                  <a:pt x="213" y="244"/>
                  <a:pt x="243" y="153"/>
                </a:cubicBezTo>
                <a:cubicBezTo>
                  <a:pt x="243" y="122"/>
                  <a:pt x="243" y="122"/>
                  <a:pt x="243" y="92"/>
                </a:cubicBezTo>
                <a:cubicBezTo>
                  <a:pt x="213" y="62"/>
                  <a:pt x="213" y="3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5"/>
          <p:cNvSpPr/>
          <p:nvPr/>
        </p:nvSpPr>
        <p:spPr>
          <a:xfrm>
            <a:off x="2697790" y="452900"/>
            <a:ext cx="6260" cy="6260"/>
          </a:xfrm>
          <a:custGeom>
            <a:avLst/>
            <a:gdLst/>
            <a:ahLst/>
            <a:cxnLst/>
            <a:rect l="l" t="t" r="r" b="b"/>
            <a:pathLst>
              <a:path w="244" h="244" extrusionOk="0">
                <a:moveTo>
                  <a:pt x="61" y="0"/>
                </a:moveTo>
                <a:lnTo>
                  <a:pt x="0" y="61"/>
                </a:lnTo>
                <a:cubicBezTo>
                  <a:pt x="0" y="61"/>
                  <a:pt x="0" y="91"/>
                  <a:pt x="0" y="122"/>
                </a:cubicBezTo>
                <a:lnTo>
                  <a:pt x="30" y="183"/>
                </a:lnTo>
                <a:lnTo>
                  <a:pt x="30" y="213"/>
                </a:lnTo>
                <a:cubicBezTo>
                  <a:pt x="61" y="213"/>
                  <a:pt x="61" y="243"/>
                  <a:pt x="91" y="243"/>
                </a:cubicBezTo>
                <a:lnTo>
                  <a:pt x="182" y="243"/>
                </a:lnTo>
                <a:lnTo>
                  <a:pt x="213" y="213"/>
                </a:lnTo>
                <a:lnTo>
                  <a:pt x="243" y="152"/>
                </a:lnTo>
                <a:lnTo>
                  <a:pt x="243" y="122"/>
                </a:lnTo>
                <a:lnTo>
                  <a:pt x="213" y="61"/>
                </a:lnTo>
                <a:cubicBezTo>
                  <a:pt x="182" y="31"/>
                  <a:pt x="182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5"/>
          <p:cNvSpPr/>
          <p:nvPr/>
        </p:nvSpPr>
        <p:spPr>
          <a:xfrm>
            <a:off x="2762492" y="289144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31" y="0"/>
                </a:moveTo>
                <a:cubicBezTo>
                  <a:pt x="1" y="31"/>
                  <a:pt x="1" y="91"/>
                  <a:pt x="31" y="122"/>
                </a:cubicBezTo>
                <a:lnTo>
                  <a:pt x="62" y="183"/>
                </a:lnTo>
                <a:lnTo>
                  <a:pt x="153" y="183"/>
                </a:lnTo>
                <a:lnTo>
                  <a:pt x="214" y="152"/>
                </a:lnTo>
                <a:cubicBezTo>
                  <a:pt x="214" y="122"/>
                  <a:pt x="214" y="91"/>
                  <a:pt x="214" y="91"/>
                </a:cubicBezTo>
                <a:lnTo>
                  <a:pt x="214" y="61"/>
                </a:ln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5"/>
          <p:cNvSpPr/>
          <p:nvPr/>
        </p:nvSpPr>
        <p:spPr>
          <a:xfrm>
            <a:off x="2813981" y="446332"/>
            <a:ext cx="5465" cy="5028"/>
          </a:xfrm>
          <a:custGeom>
            <a:avLst/>
            <a:gdLst/>
            <a:ahLst/>
            <a:cxnLst/>
            <a:rect l="l" t="t" r="r" b="b"/>
            <a:pathLst>
              <a:path w="213" h="196" extrusionOk="0">
                <a:moveTo>
                  <a:pt x="99" y="1"/>
                </a:moveTo>
                <a:cubicBezTo>
                  <a:pt x="58" y="1"/>
                  <a:pt x="22" y="22"/>
                  <a:pt x="0" y="44"/>
                </a:cubicBezTo>
                <a:lnTo>
                  <a:pt x="0" y="104"/>
                </a:lnTo>
                <a:lnTo>
                  <a:pt x="0" y="135"/>
                </a:lnTo>
                <a:cubicBezTo>
                  <a:pt x="30" y="165"/>
                  <a:pt x="30" y="165"/>
                  <a:pt x="61" y="195"/>
                </a:cubicBezTo>
                <a:lnTo>
                  <a:pt x="182" y="195"/>
                </a:lnTo>
                <a:cubicBezTo>
                  <a:pt x="213" y="165"/>
                  <a:pt x="213" y="135"/>
                  <a:pt x="213" y="74"/>
                </a:cubicBezTo>
                <a:lnTo>
                  <a:pt x="213" y="44"/>
                </a:lnTo>
                <a:lnTo>
                  <a:pt x="182" y="13"/>
                </a:lnTo>
                <a:lnTo>
                  <a:pt x="152" y="13"/>
                </a:lnTo>
                <a:cubicBezTo>
                  <a:pt x="134" y="4"/>
                  <a:pt x="116" y="1"/>
                  <a:pt x="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2430311" y="480197"/>
            <a:ext cx="6260" cy="5465"/>
          </a:xfrm>
          <a:custGeom>
            <a:avLst/>
            <a:gdLst/>
            <a:ahLst/>
            <a:cxnLst/>
            <a:rect l="l" t="t" r="r" b="b"/>
            <a:pathLst>
              <a:path w="244" h="213" extrusionOk="0">
                <a:moveTo>
                  <a:pt x="61" y="0"/>
                </a:moveTo>
                <a:lnTo>
                  <a:pt x="31" y="61"/>
                </a:lnTo>
                <a:cubicBezTo>
                  <a:pt x="0" y="91"/>
                  <a:pt x="31" y="152"/>
                  <a:pt x="61" y="182"/>
                </a:cubicBezTo>
                <a:lnTo>
                  <a:pt x="152" y="213"/>
                </a:lnTo>
                <a:lnTo>
                  <a:pt x="213" y="152"/>
                </a:lnTo>
                <a:cubicBezTo>
                  <a:pt x="244" y="91"/>
                  <a:pt x="213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5"/>
          <p:cNvSpPr/>
          <p:nvPr/>
        </p:nvSpPr>
        <p:spPr>
          <a:xfrm>
            <a:off x="2305550" y="378218"/>
            <a:ext cx="5465" cy="5875"/>
          </a:xfrm>
          <a:custGeom>
            <a:avLst/>
            <a:gdLst/>
            <a:ahLst/>
            <a:cxnLst/>
            <a:rect l="l" t="t" r="r" b="b"/>
            <a:pathLst>
              <a:path w="213" h="229" extrusionOk="0">
                <a:moveTo>
                  <a:pt x="106" y="1"/>
                </a:moveTo>
                <a:cubicBezTo>
                  <a:pt x="91" y="1"/>
                  <a:pt x="76" y="8"/>
                  <a:pt x="61" y="24"/>
                </a:cubicBezTo>
                <a:lnTo>
                  <a:pt x="0" y="24"/>
                </a:lnTo>
                <a:lnTo>
                  <a:pt x="0" y="54"/>
                </a:lnTo>
                <a:lnTo>
                  <a:pt x="0" y="84"/>
                </a:lnTo>
                <a:lnTo>
                  <a:pt x="0" y="145"/>
                </a:lnTo>
                <a:cubicBezTo>
                  <a:pt x="0" y="176"/>
                  <a:pt x="30" y="206"/>
                  <a:pt x="61" y="206"/>
                </a:cubicBezTo>
                <a:cubicBezTo>
                  <a:pt x="76" y="221"/>
                  <a:pt x="99" y="229"/>
                  <a:pt x="122" y="229"/>
                </a:cubicBezTo>
                <a:cubicBezTo>
                  <a:pt x="144" y="229"/>
                  <a:pt x="167" y="221"/>
                  <a:pt x="182" y="206"/>
                </a:cubicBezTo>
                <a:lnTo>
                  <a:pt x="213" y="176"/>
                </a:lnTo>
                <a:lnTo>
                  <a:pt x="213" y="115"/>
                </a:lnTo>
                <a:lnTo>
                  <a:pt x="213" y="84"/>
                </a:lnTo>
                <a:lnTo>
                  <a:pt x="182" y="54"/>
                </a:lnTo>
                <a:cubicBezTo>
                  <a:pt x="182" y="24"/>
                  <a:pt x="152" y="24"/>
                  <a:pt x="152" y="24"/>
                </a:cubicBezTo>
                <a:cubicBezTo>
                  <a:pt x="137" y="8"/>
                  <a:pt x="122" y="1"/>
                  <a:pt x="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5"/>
          <p:cNvSpPr/>
          <p:nvPr/>
        </p:nvSpPr>
        <p:spPr>
          <a:xfrm>
            <a:off x="2751588" y="353872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0"/>
                </a:moveTo>
                <a:lnTo>
                  <a:pt x="31" y="30"/>
                </a:lnTo>
                <a:cubicBezTo>
                  <a:pt x="0" y="91"/>
                  <a:pt x="31" y="152"/>
                  <a:pt x="92" y="182"/>
                </a:cubicBezTo>
                <a:lnTo>
                  <a:pt x="152" y="182"/>
                </a:lnTo>
                <a:lnTo>
                  <a:pt x="183" y="152"/>
                </a:lnTo>
                <a:cubicBezTo>
                  <a:pt x="213" y="122"/>
                  <a:pt x="213" y="91"/>
                  <a:pt x="213" y="61"/>
                </a:cubicBezTo>
                <a:lnTo>
                  <a:pt x="213" y="30"/>
                </a:ln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5"/>
          <p:cNvSpPr/>
          <p:nvPr/>
        </p:nvSpPr>
        <p:spPr>
          <a:xfrm>
            <a:off x="2688426" y="401436"/>
            <a:ext cx="5490" cy="6568"/>
          </a:xfrm>
          <a:custGeom>
            <a:avLst/>
            <a:gdLst/>
            <a:ahLst/>
            <a:cxnLst/>
            <a:rect l="l" t="t" r="r" b="b"/>
            <a:pathLst>
              <a:path w="214" h="256" extrusionOk="0">
                <a:moveTo>
                  <a:pt x="122" y="0"/>
                </a:moveTo>
                <a:cubicBezTo>
                  <a:pt x="92" y="0"/>
                  <a:pt x="61" y="0"/>
                  <a:pt x="31" y="31"/>
                </a:cubicBezTo>
                <a:cubicBezTo>
                  <a:pt x="31" y="31"/>
                  <a:pt x="0" y="31"/>
                  <a:pt x="0" y="61"/>
                </a:cubicBezTo>
                <a:lnTo>
                  <a:pt x="0" y="91"/>
                </a:lnTo>
                <a:lnTo>
                  <a:pt x="0" y="122"/>
                </a:lnTo>
                <a:lnTo>
                  <a:pt x="0" y="213"/>
                </a:lnTo>
                <a:lnTo>
                  <a:pt x="31" y="243"/>
                </a:lnTo>
                <a:cubicBezTo>
                  <a:pt x="47" y="251"/>
                  <a:pt x="65" y="255"/>
                  <a:pt x="84" y="255"/>
                </a:cubicBezTo>
                <a:cubicBezTo>
                  <a:pt x="136" y="255"/>
                  <a:pt x="191" y="227"/>
                  <a:pt x="213" y="183"/>
                </a:cubicBezTo>
                <a:lnTo>
                  <a:pt x="213" y="122"/>
                </a:lnTo>
                <a:lnTo>
                  <a:pt x="213" y="91"/>
                </a:lnTo>
                <a:lnTo>
                  <a:pt x="213" y="61"/>
                </a:lnTo>
                <a:cubicBezTo>
                  <a:pt x="213" y="61"/>
                  <a:pt x="183" y="31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2923913" y="366340"/>
            <a:ext cx="5490" cy="6850"/>
          </a:xfrm>
          <a:custGeom>
            <a:avLst/>
            <a:gdLst/>
            <a:ahLst/>
            <a:cxnLst/>
            <a:rect l="l" t="t" r="r" b="b"/>
            <a:pathLst>
              <a:path w="214" h="267" extrusionOk="0">
                <a:moveTo>
                  <a:pt x="92" y="0"/>
                </a:moveTo>
                <a:cubicBezTo>
                  <a:pt x="62" y="0"/>
                  <a:pt x="31" y="31"/>
                  <a:pt x="1" y="61"/>
                </a:cubicBezTo>
                <a:lnTo>
                  <a:pt x="1" y="92"/>
                </a:lnTo>
                <a:lnTo>
                  <a:pt x="1" y="122"/>
                </a:lnTo>
                <a:cubicBezTo>
                  <a:pt x="1" y="183"/>
                  <a:pt x="31" y="213"/>
                  <a:pt x="92" y="244"/>
                </a:cubicBezTo>
                <a:cubicBezTo>
                  <a:pt x="107" y="259"/>
                  <a:pt x="130" y="266"/>
                  <a:pt x="153" y="266"/>
                </a:cubicBezTo>
                <a:cubicBezTo>
                  <a:pt x="176" y="266"/>
                  <a:pt x="198" y="259"/>
                  <a:pt x="214" y="244"/>
                </a:cubicBezTo>
                <a:lnTo>
                  <a:pt x="183" y="183"/>
                </a:lnTo>
                <a:cubicBezTo>
                  <a:pt x="214" y="152"/>
                  <a:pt x="214" y="92"/>
                  <a:pt x="214" y="61"/>
                </a:cubicBez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2627598" y="463034"/>
            <a:ext cx="7055" cy="6593"/>
          </a:xfrm>
          <a:custGeom>
            <a:avLst/>
            <a:gdLst/>
            <a:ahLst/>
            <a:cxnLst/>
            <a:rect l="l" t="t" r="r" b="b"/>
            <a:pathLst>
              <a:path w="275" h="257" extrusionOk="0">
                <a:moveTo>
                  <a:pt x="61" y="0"/>
                </a:moveTo>
                <a:cubicBezTo>
                  <a:pt x="31" y="31"/>
                  <a:pt x="31" y="31"/>
                  <a:pt x="31" y="31"/>
                </a:cubicBezTo>
                <a:lnTo>
                  <a:pt x="31" y="92"/>
                </a:lnTo>
                <a:lnTo>
                  <a:pt x="31" y="122"/>
                </a:lnTo>
                <a:cubicBezTo>
                  <a:pt x="0" y="152"/>
                  <a:pt x="31" y="213"/>
                  <a:pt x="61" y="244"/>
                </a:cubicBezTo>
                <a:lnTo>
                  <a:pt x="92" y="244"/>
                </a:lnTo>
                <a:cubicBezTo>
                  <a:pt x="101" y="252"/>
                  <a:pt x="112" y="256"/>
                  <a:pt x="125" y="256"/>
                </a:cubicBezTo>
                <a:cubicBezTo>
                  <a:pt x="155" y="256"/>
                  <a:pt x="192" y="235"/>
                  <a:pt x="213" y="213"/>
                </a:cubicBezTo>
                <a:lnTo>
                  <a:pt x="213" y="183"/>
                </a:lnTo>
                <a:lnTo>
                  <a:pt x="244" y="183"/>
                </a:lnTo>
                <a:lnTo>
                  <a:pt x="274" y="152"/>
                </a:lnTo>
                <a:lnTo>
                  <a:pt x="274" y="92"/>
                </a:lnTo>
                <a:cubicBezTo>
                  <a:pt x="274" y="31"/>
                  <a:pt x="244" y="0"/>
                  <a:pt x="213" y="0"/>
                </a:cubicBezTo>
                <a:lnTo>
                  <a:pt x="92" y="0"/>
                </a:lnTo>
                <a:lnTo>
                  <a:pt x="61" y="31"/>
                </a:lnTo>
                <a:lnTo>
                  <a:pt x="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2501272" y="437302"/>
            <a:ext cx="4695" cy="4695"/>
          </a:xfrm>
          <a:custGeom>
            <a:avLst/>
            <a:gdLst/>
            <a:ahLst/>
            <a:cxnLst/>
            <a:rect l="l" t="t" r="r" b="b"/>
            <a:pathLst>
              <a:path w="183" h="183" extrusionOk="0">
                <a:moveTo>
                  <a:pt x="61" y="0"/>
                </a:moveTo>
                <a:lnTo>
                  <a:pt x="0" y="31"/>
                </a:lnTo>
                <a:lnTo>
                  <a:pt x="0" y="61"/>
                </a:lnTo>
                <a:lnTo>
                  <a:pt x="0" y="152"/>
                </a:lnTo>
                <a:lnTo>
                  <a:pt x="61" y="183"/>
                </a:lnTo>
                <a:lnTo>
                  <a:pt x="122" y="183"/>
                </a:lnTo>
                <a:lnTo>
                  <a:pt x="183" y="152"/>
                </a:lnTo>
                <a:cubicBezTo>
                  <a:pt x="183" y="122"/>
                  <a:pt x="183" y="92"/>
                  <a:pt x="183" y="61"/>
                </a:cubicBezTo>
                <a:cubicBezTo>
                  <a:pt x="183" y="31"/>
                  <a:pt x="152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2807721" y="377731"/>
            <a:ext cx="5490" cy="5798"/>
          </a:xfrm>
          <a:custGeom>
            <a:avLst/>
            <a:gdLst/>
            <a:ahLst/>
            <a:cxnLst/>
            <a:rect l="l" t="t" r="r" b="b"/>
            <a:pathLst>
              <a:path w="214" h="226" extrusionOk="0">
                <a:moveTo>
                  <a:pt x="108" y="1"/>
                </a:moveTo>
                <a:cubicBezTo>
                  <a:pt x="64" y="1"/>
                  <a:pt x="24" y="35"/>
                  <a:pt x="1" y="103"/>
                </a:cubicBezTo>
                <a:lnTo>
                  <a:pt x="1" y="134"/>
                </a:lnTo>
                <a:lnTo>
                  <a:pt x="1" y="164"/>
                </a:lnTo>
                <a:lnTo>
                  <a:pt x="31" y="225"/>
                </a:lnTo>
                <a:lnTo>
                  <a:pt x="153" y="225"/>
                </a:lnTo>
                <a:cubicBezTo>
                  <a:pt x="183" y="195"/>
                  <a:pt x="183" y="195"/>
                  <a:pt x="183" y="164"/>
                </a:cubicBezTo>
                <a:lnTo>
                  <a:pt x="183" y="103"/>
                </a:lnTo>
                <a:lnTo>
                  <a:pt x="214" y="103"/>
                </a:lnTo>
                <a:cubicBezTo>
                  <a:pt x="214" y="73"/>
                  <a:pt x="183" y="43"/>
                  <a:pt x="153" y="12"/>
                </a:cubicBezTo>
                <a:cubicBezTo>
                  <a:pt x="138" y="5"/>
                  <a:pt x="122" y="1"/>
                  <a:pt x="1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5"/>
          <p:cNvSpPr/>
          <p:nvPr/>
        </p:nvSpPr>
        <p:spPr>
          <a:xfrm>
            <a:off x="2853747" y="295378"/>
            <a:ext cx="6260" cy="6568"/>
          </a:xfrm>
          <a:custGeom>
            <a:avLst/>
            <a:gdLst/>
            <a:ahLst/>
            <a:cxnLst/>
            <a:rect l="l" t="t" r="r" b="b"/>
            <a:pathLst>
              <a:path w="244" h="256" extrusionOk="0">
                <a:moveTo>
                  <a:pt x="183" y="0"/>
                </a:moveTo>
                <a:lnTo>
                  <a:pt x="91" y="61"/>
                </a:lnTo>
                <a:cubicBezTo>
                  <a:pt x="61" y="61"/>
                  <a:pt x="31" y="92"/>
                  <a:pt x="0" y="122"/>
                </a:cubicBezTo>
                <a:lnTo>
                  <a:pt x="0" y="152"/>
                </a:lnTo>
                <a:cubicBezTo>
                  <a:pt x="0" y="183"/>
                  <a:pt x="31" y="213"/>
                  <a:pt x="61" y="244"/>
                </a:cubicBezTo>
                <a:cubicBezTo>
                  <a:pt x="77" y="252"/>
                  <a:pt x="96" y="255"/>
                  <a:pt x="115" y="255"/>
                </a:cubicBezTo>
                <a:cubicBezTo>
                  <a:pt x="166" y="255"/>
                  <a:pt x="221" y="227"/>
                  <a:pt x="243" y="183"/>
                </a:cubicBezTo>
                <a:cubicBezTo>
                  <a:pt x="243" y="152"/>
                  <a:pt x="243" y="122"/>
                  <a:pt x="243" y="92"/>
                </a:cubicBezTo>
                <a:cubicBezTo>
                  <a:pt x="213" y="61"/>
                  <a:pt x="213" y="31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2884148" y="410005"/>
            <a:ext cx="5490" cy="6260"/>
          </a:xfrm>
          <a:custGeom>
            <a:avLst/>
            <a:gdLst/>
            <a:ahLst/>
            <a:cxnLst/>
            <a:rect l="l" t="t" r="r" b="b"/>
            <a:pathLst>
              <a:path w="214" h="244" extrusionOk="0">
                <a:moveTo>
                  <a:pt x="92" y="1"/>
                </a:moveTo>
                <a:cubicBezTo>
                  <a:pt x="61" y="1"/>
                  <a:pt x="31" y="31"/>
                  <a:pt x="1" y="61"/>
                </a:cubicBezTo>
                <a:lnTo>
                  <a:pt x="1" y="92"/>
                </a:lnTo>
                <a:lnTo>
                  <a:pt x="1" y="122"/>
                </a:lnTo>
                <a:lnTo>
                  <a:pt x="31" y="183"/>
                </a:lnTo>
                <a:cubicBezTo>
                  <a:pt x="31" y="213"/>
                  <a:pt x="31" y="213"/>
                  <a:pt x="31" y="244"/>
                </a:cubicBezTo>
                <a:lnTo>
                  <a:pt x="153" y="244"/>
                </a:lnTo>
                <a:lnTo>
                  <a:pt x="183" y="213"/>
                </a:lnTo>
                <a:cubicBezTo>
                  <a:pt x="183" y="183"/>
                  <a:pt x="213" y="183"/>
                  <a:pt x="213" y="152"/>
                </a:cubicBezTo>
                <a:lnTo>
                  <a:pt x="213" y="92"/>
                </a:lnTo>
                <a:lnTo>
                  <a:pt x="213" y="61"/>
                </a:lnTo>
                <a:cubicBezTo>
                  <a:pt x="213" y="31"/>
                  <a:pt x="183" y="3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5"/>
          <p:cNvSpPr/>
          <p:nvPr/>
        </p:nvSpPr>
        <p:spPr>
          <a:xfrm>
            <a:off x="2767956" y="414879"/>
            <a:ext cx="7825" cy="6850"/>
          </a:xfrm>
          <a:custGeom>
            <a:avLst/>
            <a:gdLst/>
            <a:ahLst/>
            <a:cxnLst/>
            <a:rect l="l" t="t" r="r" b="b"/>
            <a:pathLst>
              <a:path w="305" h="267" extrusionOk="0">
                <a:moveTo>
                  <a:pt x="118" y="0"/>
                </a:moveTo>
                <a:cubicBezTo>
                  <a:pt x="92" y="0"/>
                  <a:pt x="61" y="8"/>
                  <a:pt x="31" y="23"/>
                </a:cubicBezTo>
                <a:lnTo>
                  <a:pt x="1" y="84"/>
                </a:lnTo>
                <a:lnTo>
                  <a:pt x="1" y="114"/>
                </a:lnTo>
                <a:lnTo>
                  <a:pt x="31" y="145"/>
                </a:lnTo>
                <a:cubicBezTo>
                  <a:pt x="61" y="206"/>
                  <a:pt x="92" y="236"/>
                  <a:pt x="122" y="266"/>
                </a:cubicBezTo>
                <a:lnTo>
                  <a:pt x="213" y="266"/>
                </a:lnTo>
                <a:cubicBezTo>
                  <a:pt x="244" y="236"/>
                  <a:pt x="274" y="206"/>
                  <a:pt x="305" y="175"/>
                </a:cubicBezTo>
                <a:cubicBezTo>
                  <a:pt x="305" y="84"/>
                  <a:pt x="244" y="23"/>
                  <a:pt x="183" y="23"/>
                </a:cubicBezTo>
                <a:cubicBezTo>
                  <a:pt x="168" y="8"/>
                  <a:pt x="145" y="0"/>
                  <a:pt x="1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5"/>
          <p:cNvSpPr/>
          <p:nvPr/>
        </p:nvSpPr>
        <p:spPr>
          <a:xfrm>
            <a:off x="3012038" y="410005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1"/>
                </a:moveTo>
                <a:cubicBezTo>
                  <a:pt x="31" y="31"/>
                  <a:pt x="1" y="61"/>
                  <a:pt x="1" y="92"/>
                </a:cubicBezTo>
                <a:lnTo>
                  <a:pt x="1" y="122"/>
                </a:lnTo>
                <a:lnTo>
                  <a:pt x="61" y="183"/>
                </a:lnTo>
                <a:lnTo>
                  <a:pt x="153" y="183"/>
                </a:lnTo>
                <a:lnTo>
                  <a:pt x="213" y="122"/>
                </a:lnTo>
                <a:cubicBezTo>
                  <a:pt x="213" y="92"/>
                  <a:pt x="213" y="31"/>
                  <a:pt x="1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5"/>
          <p:cNvSpPr/>
          <p:nvPr/>
        </p:nvSpPr>
        <p:spPr>
          <a:xfrm>
            <a:off x="2716492" y="334374"/>
            <a:ext cx="6260" cy="5465"/>
          </a:xfrm>
          <a:custGeom>
            <a:avLst/>
            <a:gdLst/>
            <a:ahLst/>
            <a:cxnLst/>
            <a:rect l="l" t="t" r="r" b="b"/>
            <a:pathLst>
              <a:path w="244" h="213" extrusionOk="0">
                <a:moveTo>
                  <a:pt x="61" y="0"/>
                </a:moveTo>
                <a:cubicBezTo>
                  <a:pt x="31" y="31"/>
                  <a:pt x="1" y="61"/>
                  <a:pt x="1" y="91"/>
                </a:cubicBezTo>
                <a:lnTo>
                  <a:pt x="1" y="122"/>
                </a:lnTo>
                <a:cubicBezTo>
                  <a:pt x="1" y="152"/>
                  <a:pt x="31" y="213"/>
                  <a:pt x="61" y="213"/>
                </a:cubicBezTo>
                <a:lnTo>
                  <a:pt x="213" y="213"/>
                </a:lnTo>
                <a:cubicBezTo>
                  <a:pt x="244" y="183"/>
                  <a:pt x="244" y="122"/>
                  <a:pt x="244" y="91"/>
                </a:cubicBezTo>
                <a:cubicBezTo>
                  <a:pt x="213" y="61"/>
                  <a:pt x="183" y="31"/>
                  <a:pt x="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5"/>
          <p:cNvSpPr/>
          <p:nvPr/>
        </p:nvSpPr>
        <p:spPr>
          <a:xfrm>
            <a:off x="2607330" y="266722"/>
            <a:ext cx="6260" cy="6850"/>
          </a:xfrm>
          <a:custGeom>
            <a:avLst/>
            <a:gdLst/>
            <a:ahLst/>
            <a:cxnLst/>
            <a:rect l="l" t="t" r="r" b="b"/>
            <a:pathLst>
              <a:path w="244" h="267" extrusionOk="0">
                <a:moveTo>
                  <a:pt x="137" y="0"/>
                </a:moveTo>
                <a:cubicBezTo>
                  <a:pt x="122" y="0"/>
                  <a:pt x="107" y="8"/>
                  <a:pt x="91" y="23"/>
                </a:cubicBezTo>
                <a:cubicBezTo>
                  <a:pt x="61" y="23"/>
                  <a:pt x="31" y="54"/>
                  <a:pt x="31" y="84"/>
                </a:cubicBezTo>
                <a:cubicBezTo>
                  <a:pt x="0" y="145"/>
                  <a:pt x="31" y="236"/>
                  <a:pt x="91" y="266"/>
                </a:cubicBezTo>
                <a:lnTo>
                  <a:pt x="213" y="236"/>
                </a:lnTo>
                <a:cubicBezTo>
                  <a:pt x="213" y="206"/>
                  <a:pt x="243" y="175"/>
                  <a:pt x="243" y="175"/>
                </a:cubicBezTo>
                <a:lnTo>
                  <a:pt x="243" y="114"/>
                </a:lnTo>
                <a:cubicBezTo>
                  <a:pt x="243" y="84"/>
                  <a:pt x="213" y="54"/>
                  <a:pt x="183" y="54"/>
                </a:cubicBezTo>
                <a:lnTo>
                  <a:pt x="183" y="23"/>
                </a:lnTo>
                <a:cubicBezTo>
                  <a:pt x="167" y="8"/>
                  <a:pt x="152" y="0"/>
                  <a:pt x="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5"/>
          <p:cNvSpPr/>
          <p:nvPr/>
        </p:nvSpPr>
        <p:spPr>
          <a:xfrm>
            <a:off x="2545707" y="281345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31" y="0"/>
                </a:moveTo>
                <a:lnTo>
                  <a:pt x="1" y="31"/>
                </a:lnTo>
                <a:lnTo>
                  <a:pt x="1" y="61"/>
                </a:lnTo>
                <a:lnTo>
                  <a:pt x="1" y="122"/>
                </a:lnTo>
                <a:lnTo>
                  <a:pt x="1" y="152"/>
                </a:lnTo>
                <a:cubicBezTo>
                  <a:pt x="1" y="152"/>
                  <a:pt x="31" y="183"/>
                  <a:pt x="31" y="183"/>
                </a:cubicBezTo>
                <a:lnTo>
                  <a:pt x="153" y="183"/>
                </a:lnTo>
                <a:lnTo>
                  <a:pt x="183" y="152"/>
                </a:lnTo>
                <a:cubicBezTo>
                  <a:pt x="214" y="61"/>
                  <a:pt x="153" y="0"/>
                  <a:pt x="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5"/>
          <p:cNvSpPr/>
          <p:nvPr/>
        </p:nvSpPr>
        <p:spPr>
          <a:xfrm>
            <a:off x="2634627" y="330474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61" y="0"/>
                </a:moveTo>
                <a:lnTo>
                  <a:pt x="30" y="31"/>
                </a:lnTo>
                <a:cubicBezTo>
                  <a:pt x="0" y="91"/>
                  <a:pt x="30" y="152"/>
                  <a:pt x="61" y="183"/>
                </a:cubicBezTo>
                <a:lnTo>
                  <a:pt x="122" y="183"/>
                </a:lnTo>
                <a:cubicBezTo>
                  <a:pt x="152" y="183"/>
                  <a:pt x="182" y="152"/>
                  <a:pt x="213" y="122"/>
                </a:cubicBezTo>
                <a:lnTo>
                  <a:pt x="213" y="61"/>
                </a:lnTo>
                <a:cubicBezTo>
                  <a:pt x="182" y="31"/>
                  <a:pt x="182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5"/>
          <p:cNvSpPr/>
          <p:nvPr/>
        </p:nvSpPr>
        <p:spPr>
          <a:xfrm>
            <a:off x="2500477" y="373344"/>
            <a:ext cx="6285" cy="6593"/>
          </a:xfrm>
          <a:custGeom>
            <a:avLst/>
            <a:gdLst/>
            <a:ahLst/>
            <a:cxnLst/>
            <a:rect l="l" t="t" r="r" b="b"/>
            <a:pathLst>
              <a:path w="245" h="257" extrusionOk="0">
                <a:moveTo>
                  <a:pt x="92" y="1"/>
                </a:moveTo>
                <a:lnTo>
                  <a:pt x="31" y="31"/>
                </a:lnTo>
                <a:cubicBezTo>
                  <a:pt x="1" y="62"/>
                  <a:pt x="1" y="92"/>
                  <a:pt x="31" y="123"/>
                </a:cubicBezTo>
                <a:lnTo>
                  <a:pt x="62" y="123"/>
                </a:lnTo>
                <a:lnTo>
                  <a:pt x="62" y="153"/>
                </a:lnTo>
                <a:lnTo>
                  <a:pt x="92" y="153"/>
                </a:lnTo>
                <a:lnTo>
                  <a:pt x="92" y="183"/>
                </a:lnTo>
                <a:lnTo>
                  <a:pt x="62" y="244"/>
                </a:lnTo>
                <a:cubicBezTo>
                  <a:pt x="71" y="253"/>
                  <a:pt x="82" y="257"/>
                  <a:pt x="95" y="257"/>
                </a:cubicBezTo>
                <a:cubicBezTo>
                  <a:pt x="125" y="257"/>
                  <a:pt x="162" y="235"/>
                  <a:pt x="183" y="214"/>
                </a:cubicBezTo>
                <a:lnTo>
                  <a:pt x="214" y="153"/>
                </a:lnTo>
                <a:cubicBezTo>
                  <a:pt x="244" y="92"/>
                  <a:pt x="214" y="31"/>
                  <a:pt x="1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5"/>
          <p:cNvSpPr/>
          <p:nvPr/>
        </p:nvSpPr>
        <p:spPr>
          <a:xfrm>
            <a:off x="2584703" y="410005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1"/>
                </a:moveTo>
                <a:cubicBezTo>
                  <a:pt x="1" y="31"/>
                  <a:pt x="1" y="61"/>
                  <a:pt x="1" y="92"/>
                </a:cubicBezTo>
                <a:lnTo>
                  <a:pt x="61" y="92"/>
                </a:lnTo>
                <a:lnTo>
                  <a:pt x="92" y="122"/>
                </a:lnTo>
                <a:lnTo>
                  <a:pt x="122" y="183"/>
                </a:lnTo>
                <a:cubicBezTo>
                  <a:pt x="174" y="157"/>
                  <a:pt x="203" y="110"/>
                  <a:pt x="211" y="59"/>
                </a:cubicBezTo>
                <a:lnTo>
                  <a:pt x="211" y="59"/>
                </a:lnTo>
                <a:lnTo>
                  <a:pt x="213" y="61"/>
                </a:lnTo>
                <a:lnTo>
                  <a:pt x="213" y="31"/>
                </a:lnTo>
                <a:cubicBezTo>
                  <a:pt x="213" y="40"/>
                  <a:pt x="213" y="50"/>
                  <a:pt x="211" y="59"/>
                </a:cubicBezTo>
                <a:lnTo>
                  <a:pt x="211" y="59"/>
                </a:lnTo>
                <a:lnTo>
                  <a:pt x="183" y="31"/>
                </a:lnTo>
                <a:lnTo>
                  <a:pt x="1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5"/>
          <p:cNvSpPr/>
          <p:nvPr/>
        </p:nvSpPr>
        <p:spPr>
          <a:xfrm>
            <a:off x="2442009" y="300843"/>
            <a:ext cx="6260" cy="5772"/>
          </a:xfrm>
          <a:custGeom>
            <a:avLst/>
            <a:gdLst/>
            <a:ahLst/>
            <a:cxnLst/>
            <a:rect l="l" t="t" r="r" b="b"/>
            <a:pathLst>
              <a:path w="244" h="225" extrusionOk="0">
                <a:moveTo>
                  <a:pt x="31" y="0"/>
                </a:moveTo>
                <a:lnTo>
                  <a:pt x="31" y="31"/>
                </a:lnTo>
                <a:lnTo>
                  <a:pt x="31" y="61"/>
                </a:lnTo>
                <a:cubicBezTo>
                  <a:pt x="0" y="91"/>
                  <a:pt x="0" y="122"/>
                  <a:pt x="31" y="152"/>
                </a:cubicBezTo>
                <a:lnTo>
                  <a:pt x="31" y="183"/>
                </a:lnTo>
                <a:lnTo>
                  <a:pt x="31" y="213"/>
                </a:lnTo>
                <a:lnTo>
                  <a:pt x="61" y="213"/>
                </a:lnTo>
                <a:cubicBezTo>
                  <a:pt x="77" y="221"/>
                  <a:pt x="94" y="225"/>
                  <a:pt x="109" y="225"/>
                </a:cubicBezTo>
                <a:cubicBezTo>
                  <a:pt x="152" y="225"/>
                  <a:pt x="191" y="197"/>
                  <a:pt x="213" y="152"/>
                </a:cubicBezTo>
                <a:cubicBezTo>
                  <a:pt x="243" y="91"/>
                  <a:pt x="213" y="31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5"/>
          <p:cNvSpPr/>
          <p:nvPr/>
        </p:nvSpPr>
        <p:spPr>
          <a:xfrm>
            <a:off x="2556636" y="377243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92" y="1"/>
                </a:moveTo>
                <a:cubicBezTo>
                  <a:pt x="61" y="1"/>
                  <a:pt x="0" y="1"/>
                  <a:pt x="0" y="31"/>
                </a:cubicBezTo>
                <a:lnTo>
                  <a:pt x="0" y="62"/>
                </a:lnTo>
                <a:lnTo>
                  <a:pt x="0" y="92"/>
                </a:lnTo>
                <a:lnTo>
                  <a:pt x="0" y="153"/>
                </a:lnTo>
                <a:cubicBezTo>
                  <a:pt x="0" y="183"/>
                  <a:pt x="0" y="214"/>
                  <a:pt x="31" y="214"/>
                </a:cubicBezTo>
                <a:lnTo>
                  <a:pt x="152" y="214"/>
                </a:lnTo>
                <a:lnTo>
                  <a:pt x="183" y="183"/>
                </a:lnTo>
                <a:cubicBezTo>
                  <a:pt x="213" y="153"/>
                  <a:pt x="213" y="122"/>
                  <a:pt x="213" y="92"/>
                </a:cubicBezTo>
                <a:cubicBezTo>
                  <a:pt x="183" y="31"/>
                  <a:pt x="183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2636962" y="413135"/>
            <a:ext cx="6260" cy="5465"/>
          </a:xfrm>
          <a:custGeom>
            <a:avLst/>
            <a:gdLst/>
            <a:ahLst/>
            <a:cxnLst/>
            <a:rect l="l" t="t" r="r" b="b"/>
            <a:pathLst>
              <a:path w="244" h="213" extrusionOk="0">
                <a:moveTo>
                  <a:pt x="91" y="0"/>
                </a:moveTo>
                <a:cubicBezTo>
                  <a:pt x="61" y="30"/>
                  <a:pt x="31" y="30"/>
                  <a:pt x="31" y="61"/>
                </a:cubicBezTo>
                <a:lnTo>
                  <a:pt x="0" y="91"/>
                </a:lnTo>
                <a:lnTo>
                  <a:pt x="0" y="122"/>
                </a:lnTo>
                <a:cubicBezTo>
                  <a:pt x="0" y="152"/>
                  <a:pt x="31" y="182"/>
                  <a:pt x="61" y="182"/>
                </a:cubicBezTo>
                <a:lnTo>
                  <a:pt x="91" y="213"/>
                </a:lnTo>
                <a:lnTo>
                  <a:pt x="183" y="213"/>
                </a:lnTo>
                <a:cubicBezTo>
                  <a:pt x="183" y="213"/>
                  <a:pt x="183" y="182"/>
                  <a:pt x="213" y="182"/>
                </a:cubicBezTo>
                <a:lnTo>
                  <a:pt x="213" y="122"/>
                </a:lnTo>
                <a:cubicBezTo>
                  <a:pt x="243" y="91"/>
                  <a:pt x="213" y="30"/>
                  <a:pt x="183" y="30"/>
                </a:cubicBezTo>
                <a:lnTo>
                  <a:pt x="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5"/>
          <p:cNvSpPr/>
          <p:nvPr/>
        </p:nvSpPr>
        <p:spPr>
          <a:xfrm>
            <a:off x="2756258" y="459904"/>
            <a:ext cx="5490" cy="5490"/>
          </a:xfrm>
          <a:custGeom>
            <a:avLst/>
            <a:gdLst/>
            <a:ahLst/>
            <a:cxnLst/>
            <a:rect l="l" t="t" r="r" b="b"/>
            <a:pathLst>
              <a:path w="214" h="214" extrusionOk="0">
                <a:moveTo>
                  <a:pt x="122" y="1"/>
                </a:moveTo>
                <a:lnTo>
                  <a:pt x="31" y="31"/>
                </a:lnTo>
                <a:cubicBezTo>
                  <a:pt x="1" y="62"/>
                  <a:pt x="1" y="92"/>
                  <a:pt x="1" y="153"/>
                </a:cubicBezTo>
                <a:cubicBezTo>
                  <a:pt x="1" y="153"/>
                  <a:pt x="31" y="183"/>
                  <a:pt x="62" y="214"/>
                </a:cubicBezTo>
                <a:lnTo>
                  <a:pt x="122" y="214"/>
                </a:lnTo>
                <a:cubicBezTo>
                  <a:pt x="183" y="183"/>
                  <a:pt x="214" y="122"/>
                  <a:pt x="214" y="62"/>
                </a:cubicBezTo>
                <a:lnTo>
                  <a:pt x="1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5"/>
          <p:cNvSpPr/>
          <p:nvPr/>
        </p:nvSpPr>
        <p:spPr>
          <a:xfrm>
            <a:off x="2480210" y="341378"/>
            <a:ext cx="5490" cy="4721"/>
          </a:xfrm>
          <a:custGeom>
            <a:avLst/>
            <a:gdLst/>
            <a:ahLst/>
            <a:cxnLst/>
            <a:rect l="l" t="t" r="r" b="b"/>
            <a:pathLst>
              <a:path w="214" h="184" extrusionOk="0">
                <a:moveTo>
                  <a:pt x="92" y="1"/>
                </a:moveTo>
                <a:cubicBezTo>
                  <a:pt x="61" y="1"/>
                  <a:pt x="31" y="1"/>
                  <a:pt x="31" y="31"/>
                </a:cubicBezTo>
                <a:lnTo>
                  <a:pt x="1" y="61"/>
                </a:lnTo>
                <a:lnTo>
                  <a:pt x="31" y="92"/>
                </a:lnTo>
                <a:cubicBezTo>
                  <a:pt x="31" y="122"/>
                  <a:pt x="31" y="153"/>
                  <a:pt x="61" y="183"/>
                </a:cubicBezTo>
                <a:lnTo>
                  <a:pt x="122" y="183"/>
                </a:lnTo>
                <a:cubicBezTo>
                  <a:pt x="153" y="183"/>
                  <a:pt x="183" y="153"/>
                  <a:pt x="183" y="153"/>
                </a:cubicBezTo>
                <a:cubicBezTo>
                  <a:pt x="213" y="122"/>
                  <a:pt x="213" y="61"/>
                  <a:pt x="183" y="31"/>
                </a:cubicBezTo>
                <a:lnTo>
                  <a:pt x="153" y="31"/>
                </a:lnTo>
                <a:cubicBezTo>
                  <a:pt x="153" y="1"/>
                  <a:pt x="122" y="1"/>
                  <a:pt x="9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5"/>
          <p:cNvSpPr/>
          <p:nvPr/>
        </p:nvSpPr>
        <p:spPr>
          <a:xfrm>
            <a:off x="2014674" y="425603"/>
            <a:ext cx="7029" cy="5208"/>
          </a:xfrm>
          <a:custGeom>
            <a:avLst/>
            <a:gdLst/>
            <a:ahLst/>
            <a:cxnLst/>
            <a:rect l="l" t="t" r="r" b="b"/>
            <a:pathLst>
              <a:path w="274" h="203" extrusionOk="0">
                <a:moveTo>
                  <a:pt x="31" y="0"/>
                </a:moveTo>
                <a:lnTo>
                  <a:pt x="31" y="31"/>
                </a:lnTo>
                <a:lnTo>
                  <a:pt x="31" y="61"/>
                </a:lnTo>
                <a:cubicBezTo>
                  <a:pt x="0" y="92"/>
                  <a:pt x="31" y="152"/>
                  <a:pt x="92" y="183"/>
                </a:cubicBezTo>
                <a:cubicBezTo>
                  <a:pt x="104" y="195"/>
                  <a:pt x="122" y="203"/>
                  <a:pt x="143" y="203"/>
                </a:cubicBezTo>
                <a:cubicBezTo>
                  <a:pt x="172" y="203"/>
                  <a:pt x="208" y="188"/>
                  <a:pt x="244" y="152"/>
                </a:cubicBezTo>
                <a:cubicBezTo>
                  <a:pt x="244" y="152"/>
                  <a:pt x="244" y="152"/>
                  <a:pt x="274" y="122"/>
                </a:cubicBezTo>
                <a:lnTo>
                  <a:pt x="274" y="92"/>
                </a:lnTo>
                <a:lnTo>
                  <a:pt x="274" y="61"/>
                </a:lnTo>
                <a:cubicBezTo>
                  <a:pt x="244" y="31"/>
                  <a:pt x="244" y="0"/>
                  <a:pt x="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5"/>
          <p:cNvSpPr/>
          <p:nvPr/>
        </p:nvSpPr>
        <p:spPr>
          <a:xfrm>
            <a:off x="2194798" y="378501"/>
            <a:ext cx="6285" cy="5824"/>
          </a:xfrm>
          <a:custGeom>
            <a:avLst/>
            <a:gdLst/>
            <a:ahLst/>
            <a:cxnLst/>
            <a:rect l="l" t="t" r="r" b="b"/>
            <a:pathLst>
              <a:path w="245" h="227" extrusionOk="0">
                <a:moveTo>
                  <a:pt x="120" y="0"/>
                </a:moveTo>
                <a:cubicBezTo>
                  <a:pt x="89" y="0"/>
                  <a:pt x="53" y="22"/>
                  <a:pt x="31" y="43"/>
                </a:cubicBezTo>
                <a:lnTo>
                  <a:pt x="1" y="73"/>
                </a:lnTo>
                <a:lnTo>
                  <a:pt x="1" y="134"/>
                </a:lnTo>
                <a:cubicBezTo>
                  <a:pt x="20" y="193"/>
                  <a:pt x="78" y="227"/>
                  <a:pt x="133" y="227"/>
                </a:cubicBezTo>
                <a:cubicBezTo>
                  <a:pt x="163" y="227"/>
                  <a:pt x="192" y="217"/>
                  <a:pt x="214" y="195"/>
                </a:cubicBezTo>
                <a:lnTo>
                  <a:pt x="244" y="165"/>
                </a:lnTo>
                <a:lnTo>
                  <a:pt x="244" y="134"/>
                </a:lnTo>
                <a:lnTo>
                  <a:pt x="244" y="73"/>
                </a:lnTo>
                <a:cubicBezTo>
                  <a:pt x="244" y="43"/>
                  <a:pt x="214" y="13"/>
                  <a:pt x="153" y="13"/>
                </a:cubicBezTo>
                <a:cubicBezTo>
                  <a:pt x="144" y="4"/>
                  <a:pt x="132" y="0"/>
                  <a:pt x="1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5"/>
          <p:cNvSpPr/>
          <p:nvPr/>
        </p:nvSpPr>
        <p:spPr>
          <a:xfrm>
            <a:off x="2290722" y="397716"/>
            <a:ext cx="4695" cy="4515"/>
          </a:xfrm>
          <a:custGeom>
            <a:avLst/>
            <a:gdLst/>
            <a:ahLst/>
            <a:cxnLst/>
            <a:rect l="l" t="t" r="r" b="b"/>
            <a:pathLst>
              <a:path w="183" h="176" extrusionOk="0">
                <a:moveTo>
                  <a:pt x="77" y="1"/>
                </a:moveTo>
                <a:cubicBezTo>
                  <a:pt x="61" y="1"/>
                  <a:pt x="46" y="8"/>
                  <a:pt x="31" y="24"/>
                </a:cubicBezTo>
                <a:lnTo>
                  <a:pt x="1" y="54"/>
                </a:lnTo>
                <a:lnTo>
                  <a:pt x="1" y="145"/>
                </a:lnTo>
                <a:cubicBezTo>
                  <a:pt x="31" y="176"/>
                  <a:pt x="61" y="176"/>
                  <a:pt x="92" y="176"/>
                </a:cubicBezTo>
                <a:cubicBezTo>
                  <a:pt x="122" y="176"/>
                  <a:pt x="152" y="176"/>
                  <a:pt x="183" y="145"/>
                </a:cubicBezTo>
                <a:lnTo>
                  <a:pt x="183" y="115"/>
                </a:lnTo>
                <a:lnTo>
                  <a:pt x="183" y="54"/>
                </a:lnTo>
                <a:cubicBezTo>
                  <a:pt x="183" y="24"/>
                  <a:pt x="152" y="24"/>
                  <a:pt x="122" y="24"/>
                </a:cubicBezTo>
                <a:cubicBezTo>
                  <a:pt x="107" y="8"/>
                  <a:pt x="92" y="1"/>
                  <a:pt x="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5"/>
          <p:cNvSpPr/>
          <p:nvPr/>
        </p:nvSpPr>
        <p:spPr>
          <a:xfrm>
            <a:off x="2467741" y="449001"/>
            <a:ext cx="5490" cy="4695"/>
          </a:xfrm>
          <a:custGeom>
            <a:avLst/>
            <a:gdLst/>
            <a:ahLst/>
            <a:cxnLst/>
            <a:rect l="l" t="t" r="r" b="b"/>
            <a:pathLst>
              <a:path w="214" h="183" extrusionOk="0">
                <a:moveTo>
                  <a:pt x="61" y="0"/>
                </a:moveTo>
                <a:cubicBezTo>
                  <a:pt x="31" y="0"/>
                  <a:pt x="31" y="31"/>
                  <a:pt x="0" y="61"/>
                </a:cubicBezTo>
                <a:lnTo>
                  <a:pt x="0" y="91"/>
                </a:lnTo>
                <a:lnTo>
                  <a:pt x="0" y="122"/>
                </a:lnTo>
                <a:cubicBezTo>
                  <a:pt x="31" y="152"/>
                  <a:pt x="61" y="183"/>
                  <a:pt x="92" y="183"/>
                </a:cubicBezTo>
                <a:cubicBezTo>
                  <a:pt x="122" y="183"/>
                  <a:pt x="152" y="152"/>
                  <a:pt x="183" y="152"/>
                </a:cubicBezTo>
                <a:cubicBezTo>
                  <a:pt x="183" y="122"/>
                  <a:pt x="213" y="91"/>
                  <a:pt x="213" y="61"/>
                </a:cubicBezTo>
                <a:cubicBezTo>
                  <a:pt x="213" y="31"/>
                  <a:pt x="183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5"/>
          <p:cNvSpPr/>
          <p:nvPr/>
        </p:nvSpPr>
        <p:spPr>
          <a:xfrm>
            <a:off x="2222890" y="302382"/>
            <a:ext cx="7029" cy="6285"/>
          </a:xfrm>
          <a:custGeom>
            <a:avLst/>
            <a:gdLst/>
            <a:ahLst/>
            <a:cxnLst/>
            <a:rect l="l" t="t" r="r" b="b"/>
            <a:pathLst>
              <a:path w="274" h="245" extrusionOk="0">
                <a:moveTo>
                  <a:pt x="182" y="1"/>
                </a:moveTo>
                <a:lnTo>
                  <a:pt x="152" y="31"/>
                </a:lnTo>
                <a:lnTo>
                  <a:pt x="61" y="31"/>
                </a:lnTo>
                <a:cubicBezTo>
                  <a:pt x="30" y="62"/>
                  <a:pt x="0" y="92"/>
                  <a:pt x="30" y="153"/>
                </a:cubicBezTo>
                <a:lnTo>
                  <a:pt x="30" y="183"/>
                </a:lnTo>
                <a:cubicBezTo>
                  <a:pt x="61" y="214"/>
                  <a:pt x="91" y="244"/>
                  <a:pt x="152" y="244"/>
                </a:cubicBezTo>
                <a:lnTo>
                  <a:pt x="182" y="214"/>
                </a:lnTo>
                <a:cubicBezTo>
                  <a:pt x="213" y="214"/>
                  <a:pt x="213" y="183"/>
                  <a:pt x="243" y="183"/>
                </a:cubicBezTo>
                <a:cubicBezTo>
                  <a:pt x="274" y="153"/>
                  <a:pt x="274" y="123"/>
                  <a:pt x="274" y="92"/>
                </a:cubicBezTo>
                <a:lnTo>
                  <a:pt x="274" y="62"/>
                </a:lnTo>
                <a:cubicBezTo>
                  <a:pt x="243" y="31"/>
                  <a:pt x="213" y="3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5"/>
          <p:cNvSpPr/>
          <p:nvPr/>
        </p:nvSpPr>
        <p:spPr>
          <a:xfrm>
            <a:off x="2311785" y="278369"/>
            <a:ext cx="7235" cy="6901"/>
          </a:xfrm>
          <a:custGeom>
            <a:avLst/>
            <a:gdLst/>
            <a:ahLst/>
            <a:cxnLst/>
            <a:rect l="l" t="t" r="r" b="b"/>
            <a:pathLst>
              <a:path w="282" h="269" extrusionOk="0">
                <a:moveTo>
                  <a:pt x="128" y="0"/>
                </a:moveTo>
                <a:cubicBezTo>
                  <a:pt x="107" y="0"/>
                  <a:pt x="84" y="8"/>
                  <a:pt x="61" y="25"/>
                </a:cubicBezTo>
                <a:lnTo>
                  <a:pt x="31" y="86"/>
                </a:lnTo>
                <a:lnTo>
                  <a:pt x="0" y="86"/>
                </a:lnTo>
                <a:lnTo>
                  <a:pt x="0" y="147"/>
                </a:lnTo>
                <a:cubicBezTo>
                  <a:pt x="0" y="177"/>
                  <a:pt x="31" y="207"/>
                  <a:pt x="31" y="238"/>
                </a:cubicBezTo>
                <a:lnTo>
                  <a:pt x="91" y="268"/>
                </a:lnTo>
                <a:lnTo>
                  <a:pt x="152" y="268"/>
                </a:lnTo>
                <a:cubicBezTo>
                  <a:pt x="152" y="238"/>
                  <a:pt x="183" y="238"/>
                  <a:pt x="183" y="238"/>
                </a:cubicBezTo>
                <a:cubicBezTo>
                  <a:pt x="281" y="139"/>
                  <a:pt x="220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5"/>
          <p:cNvSpPr/>
          <p:nvPr/>
        </p:nvSpPr>
        <p:spPr>
          <a:xfrm>
            <a:off x="2238488" y="415469"/>
            <a:ext cx="6260" cy="4695"/>
          </a:xfrm>
          <a:custGeom>
            <a:avLst/>
            <a:gdLst/>
            <a:ahLst/>
            <a:cxnLst/>
            <a:rect l="l" t="t" r="r" b="b"/>
            <a:pathLst>
              <a:path w="244" h="183" extrusionOk="0">
                <a:moveTo>
                  <a:pt x="61" y="0"/>
                </a:moveTo>
                <a:cubicBezTo>
                  <a:pt x="30" y="31"/>
                  <a:pt x="30" y="31"/>
                  <a:pt x="0" y="61"/>
                </a:cubicBezTo>
                <a:lnTo>
                  <a:pt x="0" y="91"/>
                </a:lnTo>
                <a:lnTo>
                  <a:pt x="0" y="122"/>
                </a:lnTo>
                <a:cubicBezTo>
                  <a:pt x="30" y="152"/>
                  <a:pt x="61" y="183"/>
                  <a:pt x="122" y="183"/>
                </a:cubicBezTo>
                <a:lnTo>
                  <a:pt x="182" y="183"/>
                </a:lnTo>
                <a:cubicBezTo>
                  <a:pt x="213" y="152"/>
                  <a:pt x="243" y="122"/>
                  <a:pt x="213" y="91"/>
                </a:cubicBezTo>
                <a:lnTo>
                  <a:pt x="213" y="61"/>
                </a:lnTo>
                <a:cubicBezTo>
                  <a:pt x="213" y="31"/>
                  <a:pt x="182" y="0"/>
                  <a:pt x="1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2513741" y="410210"/>
            <a:ext cx="5490" cy="5003"/>
          </a:xfrm>
          <a:custGeom>
            <a:avLst/>
            <a:gdLst/>
            <a:ahLst/>
            <a:cxnLst/>
            <a:rect l="l" t="t" r="r" b="b"/>
            <a:pathLst>
              <a:path w="214" h="195" extrusionOk="0">
                <a:moveTo>
                  <a:pt x="46" y="0"/>
                </a:moveTo>
                <a:cubicBezTo>
                  <a:pt x="31" y="0"/>
                  <a:pt x="16" y="8"/>
                  <a:pt x="1" y="23"/>
                </a:cubicBezTo>
                <a:lnTo>
                  <a:pt x="1" y="53"/>
                </a:lnTo>
                <a:lnTo>
                  <a:pt x="1" y="84"/>
                </a:lnTo>
                <a:lnTo>
                  <a:pt x="1" y="144"/>
                </a:lnTo>
                <a:cubicBezTo>
                  <a:pt x="18" y="180"/>
                  <a:pt x="57" y="195"/>
                  <a:pt x="98" y="195"/>
                </a:cubicBezTo>
                <a:cubicBezTo>
                  <a:pt x="127" y="195"/>
                  <a:pt x="158" y="187"/>
                  <a:pt x="183" y="175"/>
                </a:cubicBezTo>
                <a:lnTo>
                  <a:pt x="212" y="116"/>
                </a:lnTo>
                <a:lnTo>
                  <a:pt x="212" y="116"/>
                </a:lnTo>
                <a:cubicBezTo>
                  <a:pt x="213" y="135"/>
                  <a:pt x="213" y="155"/>
                  <a:pt x="213" y="175"/>
                </a:cubicBezTo>
                <a:lnTo>
                  <a:pt x="213" y="114"/>
                </a:lnTo>
                <a:lnTo>
                  <a:pt x="212" y="116"/>
                </a:lnTo>
                <a:lnTo>
                  <a:pt x="212" y="116"/>
                </a:lnTo>
                <a:cubicBezTo>
                  <a:pt x="210" y="78"/>
                  <a:pt x="204" y="43"/>
                  <a:pt x="183" y="23"/>
                </a:cubicBezTo>
                <a:lnTo>
                  <a:pt x="92" y="23"/>
                </a:lnTo>
                <a:cubicBezTo>
                  <a:pt x="77" y="8"/>
                  <a:pt x="61" y="0"/>
                  <a:pt x="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5"/>
          <p:cNvSpPr/>
          <p:nvPr/>
        </p:nvSpPr>
        <p:spPr>
          <a:xfrm>
            <a:off x="2399884" y="427168"/>
            <a:ext cx="5490" cy="5465"/>
          </a:xfrm>
          <a:custGeom>
            <a:avLst/>
            <a:gdLst/>
            <a:ahLst/>
            <a:cxnLst/>
            <a:rect l="l" t="t" r="r" b="b"/>
            <a:pathLst>
              <a:path w="214" h="213" extrusionOk="0">
                <a:moveTo>
                  <a:pt x="153" y="0"/>
                </a:moveTo>
                <a:lnTo>
                  <a:pt x="153" y="61"/>
                </a:lnTo>
                <a:lnTo>
                  <a:pt x="31" y="61"/>
                </a:lnTo>
                <a:cubicBezTo>
                  <a:pt x="1" y="91"/>
                  <a:pt x="1" y="152"/>
                  <a:pt x="31" y="213"/>
                </a:cubicBezTo>
                <a:lnTo>
                  <a:pt x="92" y="213"/>
                </a:lnTo>
                <a:cubicBezTo>
                  <a:pt x="122" y="213"/>
                  <a:pt x="153" y="213"/>
                  <a:pt x="183" y="183"/>
                </a:cubicBezTo>
                <a:cubicBezTo>
                  <a:pt x="214" y="122"/>
                  <a:pt x="214" y="31"/>
                  <a:pt x="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5"/>
          <p:cNvSpPr/>
          <p:nvPr/>
        </p:nvSpPr>
        <p:spPr>
          <a:xfrm>
            <a:off x="2102799" y="339505"/>
            <a:ext cx="4695" cy="5336"/>
          </a:xfrm>
          <a:custGeom>
            <a:avLst/>
            <a:gdLst/>
            <a:ahLst/>
            <a:cxnLst/>
            <a:rect l="l" t="t" r="r" b="b"/>
            <a:pathLst>
              <a:path w="183" h="208" extrusionOk="0">
                <a:moveTo>
                  <a:pt x="66" y="1"/>
                </a:moveTo>
                <a:cubicBezTo>
                  <a:pt x="51" y="1"/>
                  <a:pt x="39" y="5"/>
                  <a:pt x="31" y="13"/>
                </a:cubicBezTo>
                <a:lnTo>
                  <a:pt x="0" y="43"/>
                </a:lnTo>
                <a:lnTo>
                  <a:pt x="0" y="74"/>
                </a:lnTo>
                <a:lnTo>
                  <a:pt x="0" y="134"/>
                </a:lnTo>
                <a:cubicBezTo>
                  <a:pt x="22" y="179"/>
                  <a:pt x="61" y="207"/>
                  <a:pt x="104" y="207"/>
                </a:cubicBezTo>
                <a:cubicBezTo>
                  <a:pt x="120" y="207"/>
                  <a:pt x="136" y="203"/>
                  <a:pt x="152" y="195"/>
                </a:cubicBezTo>
                <a:lnTo>
                  <a:pt x="122" y="134"/>
                </a:lnTo>
                <a:lnTo>
                  <a:pt x="183" y="165"/>
                </a:lnTo>
                <a:lnTo>
                  <a:pt x="183" y="134"/>
                </a:lnTo>
                <a:lnTo>
                  <a:pt x="183" y="74"/>
                </a:lnTo>
                <a:cubicBezTo>
                  <a:pt x="160" y="29"/>
                  <a:pt x="105" y="1"/>
                  <a:pt x="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5"/>
          <p:cNvSpPr/>
          <p:nvPr/>
        </p:nvSpPr>
        <p:spPr>
          <a:xfrm>
            <a:off x="2190129" y="461469"/>
            <a:ext cx="4695" cy="4695"/>
          </a:xfrm>
          <a:custGeom>
            <a:avLst/>
            <a:gdLst/>
            <a:ahLst/>
            <a:cxnLst/>
            <a:rect l="l" t="t" r="r" b="b"/>
            <a:pathLst>
              <a:path w="183" h="183" extrusionOk="0">
                <a:moveTo>
                  <a:pt x="31" y="1"/>
                </a:moveTo>
                <a:lnTo>
                  <a:pt x="0" y="31"/>
                </a:lnTo>
                <a:lnTo>
                  <a:pt x="0" y="61"/>
                </a:lnTo>
                <a:cubicBezTo>
                  <a:pt x="0" y="122"/>
                  <a:pt x="31" y="153"/>
                  <a:pt x="61" y="183"/>
                </a:cubicBezTo>
                <a:cubicBezTo>
                  <a:pt x="122" y="183"/>
                  <a:pt x="152" y="183"/>
                  <a:pt x="183" y="153"/>
                </a:cubicBezTo>
                <a:lnTo>
                  <a:pt x="183" y="92"/>
                </a:lnTo>
                <a:lnTo>
                  <a:pt x="183" y="61"/>
                </a:lnTo>
                <a:cubicBezTo>
                  <a:pt x="183" y="31"/>
                  <a:pt x="152" y="3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5"/>
          <p:cNvSpPr/>
          <p:nvPr/>
        </p:nvSpPr>
        <p:spPr>
          <a:xfrm>
            <a:off x="2293056" y="449001"/>
            <a:ext cx="5490" cy="5285"/>
          </a:xfrm>
          <a:custGeom>
            <a:avLst/>
            <a:gdLst/>
            <a:ahLst/>
            <a:cxnLst/>
            <a:rect l="l" t="t" r="r" b="b"/>
            <a:pathLst>
              <a:path w="214" h="206" extrusionOk="0">
                <a:moveTo>
                  <a:pt x="122" y="0"/>
                </a:moveTo>
                <a:lnTo>
                  <a:pt x="92" y="31"/>
                </a:lnTo>
                <a:lnTo>
                  <a:pt x="61" y="31"/>
                </a:lnTo>
                <a:cubicBezTo>
                  <a:pt x="31" y="31"/>
                  <a:pt x="1" y="61"/>
                  <a:pt x="1" y="91"/>
                </a:cubicBezTo>
                <a:lnTo>
                  <a:pt x="1" y="152"/>
                </a:lnTo>
                <a:lnTo>
                  <a:pt x="31" y="183"/>
                </a:lnTo>
                <a:cubicBezTo>
                  <a:pt x="46" y="198"/>
                  <a:pt x="77" y="205"/>
                  <a:pt x="107" y="205"/>
                </a:cubicBezTo>
                <a:cubicBezTo>
                  <a:pt x="137" y="205"/>
                  <a:pt x="168" y="198"/>
                  <a:pt x="183" y="183"/>
                </a:cubicBezTo>
                <a:lnTo>
                  <a:pt x="213" y="122"/>
                </a:lnTo>
                <a:lnTo>
                  <a:pt x="213" y="61"/>
                </a:lnTo>
                <a:cubicBezTo>
                  <a:pt x="183" y="31"/>
                  <a:pt x="153" y="0"/>
                  <a:pt x="1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5"/>
          <p:cNvSpPr/>
          <p:nvPr/>
        </p:nvSpPr>
        <p:spPr>
          <a:xfrm>
            <a:off x="2369483" y="298483"/>
            <a:ext cx="7055" cy="4721"/>
          </a:xfrm>
          <a:custGeom>
            <a:avLst/>
            <a:gdLst/>
            <a:ahLst/>
            <a:cxnLst/>
            <a:rect l="l" t="t" r="r" b="b"/>
            <a:pathLst>
              <a:path w="275" h="184" extrusionOk="0">
                <a:moveTo>
                  <a:pt x="31" y="1"/>
                </a:moveTo>
                <a:lnTo>
                  <a:pt x="0" y="62"/>
                </a:lnTo>
                <a:cubicBezTo>
                  <a:pt x="0" y="92"/>
                  <a:pt x="0" y="123"/>
                  <a:pt x="0" y="153"/>
                </a:cubicBezTo>
                <a:lnTo>
                  <a:pt x="31" y="183"/>
                </a:lnTo>
                <a:lnTo>
                  <a:pt x="61" y="183"/>
                </a:lnTo>
                <a:cubicBezTo>
                  <a:pt x="122" y="183"/>
                  <a:pt x="183" y="183"/>
                  <a:pt x="213" y="153"/>
                </a:cubicBezTo>
                <a:cubicBezTo>
                  <a:pt x="244" y="123"/>
                  <a:pt x="274" y="92"/>
                  <a:pt x="274" y="31"/>
                </a:cubicBezTo>
                <a:lnTo>
                  <a:pt x="274" y="31"/>
                </a:lnTo>
                <a:lnTo>
                  <a:pt x="213" y="62"/>
                </a:lnTo>
                <a:cubicBezTo>
                  <a:pt x="183" y="31"/>
                  <a:pt x="152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5"/>
          <p:cNvSpPr/>
          <p:nvPr/>
        </p:nvSpPr>
        <p:spPr>
          <a:xfrm>
            <a:off x="2335952" y="407850"/>
            <a:ext cx="5490" cy="5311"/>
          </a:xfrm>
          <a:custGeom>
            <a:avLst/>
            <a:gdLst/>
            <a:ahLst/>
            <a:cxnLst/>
            <a:rect l="l" t="t" r="r" b="b"/>
            <a:pathLst>
              <a:path w="214" h="207" extrusionOk="0">
                <a:moveTo>
                  <a:pt x="95" y="1"/>
                </a:moveTo>
                <a:cubicBezTo>
                  <a:pt x="76" y="1"/>
                  <a:pt x="61" y="9"/>
                  <a:pt x="61" y="24"/>
                </a:cubicBezTo>
                <a:cubicBezTo>
                  <a:pt x="0" y="54"/>
                  <a:pt x="0" y="145"/>
                  <a:pt x="61" y="206"/>
                </a:cubicBezTo>
                <a:lnTo>
                  <a:pt x="183" y="206"/>
                </a:lnTo>
                <a:lnTo>
                  <a:pt x="213" y="176"/>
                </a:lnTo>
                <a:lnTo>
                  <a:pt x="213" y="115"/>
                </a:lnTo>
                <a:lnTo>
                  <a:pt x="213" y="85"/>
                </a:lnTo>
                <a:lnTo>
                  <a:pt x="213" y="54"/>
                </a:lnTo>
                <a:cubicBezTo>
                  <a:pt x="213" y="54"/>
                  <a:pt x="213" y="24"/>
                  <a:pt x="183" y="24"/>
                </a:cubicBezTo>
                <a:lnTo>
                  <a:pt x="152" y="24"/>
                </a:lnTo>
                <a:cubicBezTo>
                  <a:pt x="137" y="9"/>
                  <a:pt x="114" y="1"/>
                  <a:pt x="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5"/>
          <p:cNvSpPr/>
          <p:nvPr/>
        </p:nvSpPr>
        <p:spPr>
          <a:xfrm>
            <a:off x="2279793" y="334810"/>
            <a:ext cx="6285" cy="6414"/>
          </a:xfrm>
          <a:custGeom>
            <a:avLst/>
            <a:gdLst/>
            <a:ahLst/>
            <a:cxnLst/>
            <a:rect l="l" t="t" r="r" b="b"/>
            <a:pathLst>
              <a:path w="245" h="250" extrusionOk="0">
                <a:moveTo>
                  <a:pt x="85" y="0"/>
                </a:moveTo>
                <a:cubicBezTo>
                  <a:pt x="58" y="0"/>
                  <a:pt x="31" y="14"/>
                  <a:pt x="31" y="14"/>
                </a:cubicBezTo>
                <a:lnTo>
                  <a:pt x="31" y="135"/>
                </a:lnTo>
                <a:cubicBezTo>
                  <a:pt x="1" y="166"/>
                  <a:pt x="31" y="196"/>
                  <a:pt x="62" y="226"/>
                </a:cubicBezTo>
                <a:lnTo>
                  <a:pt x="92" y="226"/>
                </a:lnTo>
                <a:cubicBezTo>
                  <a:pt x="107" y="242"/>
                  <a:pt x="123" y="249"/>
                  <a:pt x="138" y="249"/>
                </a:cubicBezTo>
                <a:cubicBezTo>
                  <a:pt x="153" y="249"/>
                  <a:pt x="168" y="242"/>
                  <a:pt x="183" y="226"/>
                </a:cubicBezTo>
                <a:cubicBezTo>
                  <a:pt x="244" y="196"/>
                  <a:pt x="244" y="105"/>
                  <a:pt x="183" y="44"/>
                </a:cubicBezTo>
                <a:cubicBezTo>
                  <a:pt x="183" y="14"/>
                  <a:pt x="153" y="14"/>
                  <a:pt x="123" y="14"/>
                </a:cubicBezTo>
                <a:cubicBezTo>
                  <a:pt x="112" y="3"/>
                  <a:pt x="99" y="0"/>
                  <a:pt x="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/>
          <p:cNvSpPr/>
          <p:nvPr/>
        </p:nvSpPr>
        <p:spPr>
          <a:xfrm>
            <a:off x="2394445" y="352307"/>
            <a:ext cx="5465" cy="4695"/>
          </a:xfrm>
          <a:custGeom>
            <a:avLst/>
            <a:gdLst/>
            <a:ahLst/>
            <a:cxnLst/>
            <a:rect l="l" t="t" r="r" b="b"/>
            <a:pathLst>
              <a:path w="213" h="183" extrusionOk="0">
                <a:moveTo>
                  <a:pt x="91" y="0"/>
                </a:moveTo>
                <a:cubicBezTo>
                  <a:pt x="61" y="0"/>
                  <a:pt x="31" y="0"/>
                  <a:pt x="31" y="31"/>
                </a:cubicBezTo>
                <a:lnTo>
                  <a:pt x="31" y="61"/>
                </a:lnTo>
                <a:cubicBezTo>
                  <a:pt x="0" y="91"/>
                  <a:pt x="0" y="152"/>
                  <a:pt x="31" y="183"/>
                </a:cubicBezTo>
                <a:lnTo>
                  <a:pt x="183" y="183"/>
                </a:lnTo>
                <a:cubicBezTo>
                  <a:pt x="213" y="152"/>
                  <a:pt x="213" y="152"/>
                  <a:pt x="213" y="152"/>
                </a:cubicBezTo>
                <a:lnTo>
                  <a:pt x="213" y="91"/>
                </a:lnTo>
                <a:lnTo>
                  <a:pt x="213" y="61"/>
                </a:lnTo>
                <a:cubicBezTo>
                  <a:pt x="213" y="31"/>
                  <a:pt x="183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/>
          <p:nvPr/>
        </p:nvSpPr>
        <p:spPr>
          <a:xfrm>
            <a:off x="2354654" y="456287"/>
            <a:ext cx="7055" cy="6311"/>
          </a:xfrm>
          <a:custGeom>
            <a:avLst/>
            <a:gdLst/>
            <a:ahLst/>
            <a:cxnLst/>
            <a:rect l="l" t="t" r="r" b="b"/>
            <a:pathLst>
              <a:path w="275" h="246" extrusionOk="0">
                <a:moveTo>
                  <a:pt x="140" y="0"/>
                </a:moveTo>
                <a:cubicBezTo>
                  <a:pt x="108" y="0"/>
                  <a:pt x="80" y="15"/>
                  <a:pt x="62" y="51"/>
                </a:cubicBezTo>
                <a:cubicBezTo>
                  <a:pt x="1" y="81"/>
                  <a:pt x="1" y="142"/>
                  <a:pt x="1" y="203"/>
                </a:cubicBezTo>
                <a:lnTo>
                  <a:pt x="92" y="233"/>
                </a:lnTo>
                <a:lnTo>
                  <a:pt x="123" y="233"/>
                </a:lnTo>
                <a:cubicBezTo>
                  <a:pt x="131" y="242"/>
                  <a:pt x="143" y="246"/>
                  <a:pt x="156" y="246"/>
                </a:cubicBezTo>
                <a:cubicBezTo>
                  <a:pt x="186" y="246"/>
                  <a:pt x="223" y="224"/>
                  <a:pt x="244" y="203"/>
                </a:cubicBezTo>
                <a:lnTo>
                  <a:pt x="275" y="172"/>
                </a:lnTo>
                <a:lnTo>
                  <a:pt x="275" y="142"/>
                </a:lnTo>
                <a:cubicBezTo>
                  <a:pt x="275" y="111"/>
                  <a:pt x="275" y="51"/>
                  <a:pt x="244" y="20"/>
                </a:cubicBezTo>
                <a:lnTo>
                  <a:pt x="214" y="20"/>
                </a:lnTo>
                <a:cubicBezTo>
                  <a:pt x="189" y="8"/>
                  <a:pt x="163" y="0"/>
                  <a:pt x="1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5"/>
          <p:cNvSpPr/>
          <p:nvPr/>
        </p:nvSpPr>
        <p:spPr>
          <a:xfrm>
            <a:off x="2261860" y="473168"/>
            <a:ext cx="6285" cy="5798"/>
          </a:xfrm>
          <a:custGeom>
            <a:avLst/>
            <a:gdLst/>
            <a:ahLst/>
            <a:cxnLst/>
            <a:rect l="l" t="t" r="r" b="b"/>
            <a:pathLst>
              <a:path w="245" h="226" extrusionOk="0">
                <a:moveTo>
                  <a:pt x="122" y="1"/>
                </a:moveTo>
                <a:cubicBezTo>
                  <a:pt x="92" y="1"/>
                  <a:pt x="62" y="1"/>
                  <a:pt x="31" y="31"/>
                </a:cubicBezTo>
                <a:cubicBezTo>
                  <a:pt x="1" y="61"/>
                  <a:pt x="1" y="92"/>
                  <a:pt x="1" y="122"/>
                </a:cubicBezTo>
                <a:cubicBezTo>
                  <a:pt x="1" y="183"/>
                  <a:pt x="1" y="213"/>
                  <a:pt x="31" y="213"/>
                </a:cubicBezTo>
                <a:cubicBezTo>
                  <a:pt x="49" y="222"/>
                  <a:pt x="64" y="226"/>
                  <a:pt x="78" y="226"/>
                </a:cubicBezTo>
                <a:cubicBezTo>
                  <a:pt x="112" y="226"/>
                  <a:pt x="140" y="204"/>
                  <a:pt x="183" y="183"/>
                </a:cubicBezTo>
                <a:cubicBezTo>
                  <a:pt x="183" y="183"/>
                  <a:pt x="214" y="153"/>
                  <a:pt x="244" y="122"/>
                </a:cubicBezTo>
                <a:lnTo>
                  <a:pt x="244" y="92"/>
                </a:lnTo>
                <a:lnTo>
                  <a:pt x="244" y="61"/>
                </a:lnTo>
                <a:cubicBezTo>
                  <a:pt x="214" y="31"/>
                  <a:pt x="183" y="1"/>
                  <a:pt x="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5"/>
          <p:cNvSpPr/>
          <p:nvPr/>
        </p:nvSpPr>
        <p:spPr>
          <a:xfrm>
            <a:off x="2141769" y="466933"/>
            <a:ext cx="6285" cy="6260"/>
          </a:xfrm>
          <a:custGeom>
            <a:avLst/>
            <a:gdLst/>
            <a:ahLst/>
            <a:cxnLst/>
            <a:rect l="l" t="t" r="r" b="b"/>
            <a:pathLst>
              <a:path w="245" h="244" extrusionOk="0">
                <a:moveTo>
                  <a:pt x="153" y="0"/>
                </a:moveTo>
                <a:cubicBezTo>
                  <a:pt x="92" y="0"/>
                  <a:pt x="62" y="31"/>
                  <a:pt x="31" y="31"/>
                </a:cubicBezTo>
                <a:cubicBezTo>
                  <a:pt x="31" y="61"/>
                  <a:pt x="1" y="92"/>
                  <a:pt x="1" y="122"/>
                </a:cubicBezTo>
                <a:cubicBezTo>
                  <a:pt x="1" y="183"/>
                  <a:pt x="31" y="213"/>
                  <a:pt x="31" y="244"/>
                </a:cubicBezTo>
                <a:lnTo>
                  <a:pt x="153" y="244"/>
                </a:lnTo>
                <a:lnTo>
                  <a:pt x="214" y="213"/>
                </a:lnTo>
                <a:cubicBezTo>
                  <a:pt x="244" y="152"/>
                  <a:pt x="244" y="92"/>
                  <a:pt x="214" y="31"/>
                </a:cubicBezTo>
                <a:lnTo>
                  <a:pt x="1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5"/>
          <p:cNvSpPr/>
          <p:nvPr/>
        </p:nvSpPr>
        <p:spPr>
          <a:xfrm>
            <a:off x="2391315" y="486431"/>
            <a:ext cx="4695" cy="4695"/>
          </a:xfrm>
          <a:custGeom>
            <a:avLst/>
            <a:gdLst/>
            <a:ahLst/>
            <a:cxnLst/>
            <a:rect l="l" t="t" r="r" b="b"/>
            <a:pathLst>
              <a:path w="183" h="183" extrusionOk="0">
                <a:moveTo>
                  <a:pt x="1" y="0"/>
                </a:moveTo>
                <a:lnTo>
                  <a:pt x="1" y="31"/>
                </a:lnTo>
                <a:lnTo>
                  <a:pt x="1" y="91"/>
                </a:lnTo>
                <a:cubicBezTo>
                  <a:pt x="31" y="152"/>
                  <a:pt x="61" y="152"/>
                  <a:pt x="92" y="183"/>
                </a:cubicBezTo>
                <a:lnTo>
                  <a:pt x="183" y="183"/>
                </a:lnTo>
                <a:lnTo>
                  <a:pt x="183" y="152"/>
                </a:lnTo>
                <a:lnTo>
                  <a:pt x="183" y="122"/>
                </a:lnTo>
                <a:cubicBezTo>
                  <a:pt x="183" y="61"/>
                  <a:pt x="122" y="0"/>
                  <a:pt x="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5"/>
          <p:cNvGrpSpPr/>
          <p:nvPr/>
        </p:nvGrpSpPr>
        <p:grpSpPr>
          <a:xfrm rot="-616969">
            <a:off x="893838" y="597143"/>
            <a:ext cx="3829474" cy="2867680"/>
            <a:chOff x="936985" y="487996"/>
            <a:chExt cx="3829624" cy="2867793"/>
          </a:xfrm>
        </p:grpSpPr>
        <p:sp>
          <p:nvSpPr>
            <p:cNvPr id="635" name="Google Shape;635;p35"/>
            <p:cNvSpPr/>
            <p:nvPr/>
          </p:nvSpPr>
          <p:spPr>
            <a:xfrm>
              <a:off x="3577370" y="495208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lnTo>
                    <a:pt x="31" y="61"/>
                  </a:lnTo>
                  <a:lnTo>
                    <a:pt x="31" y="92"/>
                  </a:lnTo>
                  <a:cubicBezTo>
                    <a:pt x="31" y="77"/>
                    <a:pt x="39" y="69"/>
                    <a:pt x="50" y="69"/>
                  </a:cubicBezTo>
                  <a:cubicBezTo>
                    <a:pt x="62" y="69"/>
                    <a:pt x="77" y="77"/>
                    <a:pt x="92" y="92"/>
                  </a:cubicBezTo>
                  <a:lnTo>
                    <a:pt x="62" y="92"/>
                  </a:lnTo>
                  <a:lnTo>
                    <a:pt x="31" y="122"/>
                  </a:lnTo>
                  <a:lnTo>
                    <a:pt x="1" y="153"/>
                  </a:lnTo>
                  <a:cubicBezTo>
                    <a:pt x="16" y="168"/>
                    <a:pt x="39" y="175"/>
                    <a:pt x="62" y="175"/>
                  </a:cubicBezTo>
                  <a:cubicBezTo>
                    <a:pt x="84" y="175"/>
                    <a:pt x="107" y="168"/>
                    <a:pt x="122" y="153"/>
                  </a:cubicBezTo>
                  <a:lnTo>
                    <a:pt x="153" y="153"/>
                  </a:lnTo>
                  <a:cubicBezTo>
                    <a:pt x="183" y="122"/>
                    <a:pt x="183" y="92"/>
                    <a:pt x="183" y="61"/>
                  </a:cubicBezTo>
                  <a:cubicBezTo>
                    <a:pt x="18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332519" y="500672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1" y="0"/>
                  </a:moveTo>
                  <a:cubicBezTo>
                    <a:pt x="31" y="0"/>
                    <a:pt x="1" y="31"/>
                    <a:pt x="1" y="92"/>
                  </a:cubicBezTo>
                  <a:cubicBezTo>
                    <a:pt x="1" y="122"/>
                    <a:pt x="31" y="152"/>
                    <a:pt x="61" y="183"/>
                  </a:cubicBezTo>
                  <a:lnTo>
                    <a:pt x="153" y="183"/>
                  </a:lnTo>
                  <a:lnTo>
                    <a:pt x="183" y="15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936985" y="583022"/>
              <a:ext cx="2882955" cy="2772767"/>
            </a:xfrm>
            <a:custGeom>
              <a:avLst/>
              <a:gdLst/>
              <a:ahLst/>
              <a:cxnLst/>
              <a:rect l="l" t="t" r="r" b="b"/>
              <a:pathLst>
                <a:path w="112374" h="108079" extrusionOk="0">
                  <a:moveTo>
                    <a:pt x="81684" y="0"/>
                  </a:moveTo>
                  <a:cubicBezTo>
                    <a:pt x="78866" y="0"/>
                    <a:pt x="75513" y="110"/>
                    <a:pt x="74409" y="551"/>
                  </a:cubicBezTo>
                  <a:cubicBezTo>
                    <a:pt x="72403" y="1342"/>
                    <a:pt x="61309" y="5293"/>
                    <a:pt x="58968" y="5506"/>
                  </a:cubicBezTo>
                  <a:cubicBezTo>
                    <a:pt x="56628" y="5688"/>
                    <a:pt x="56111" y="5141"/>
                    <a:pt x="48087" y="10673"/>
                  </a:cubicBezTo>
                  <a:cubicBezTo>
                    <a:pt x="40093" y="16205"/>
                    <a:pt x="33041" y="19609"/>
                    <a:pt x="30457" y="21099"/>
                  </a:cubicBezTo>
                  <a:cubicBezTo>
                    <a:pt x="27904" y="22619"/>
                    <a:pt x="23588" y="24990"/>
                    <a:pt x="21794" y="37604"/>
                  </a:cubicBezTo>
                  <a:cubicBezTo>
                    <a:pt x="20031" y="50218"/>
                    <a:pt x="19059" y="65659"/>
                    <a:pt x="18238" y="70340"/>
                  </a:cubicBezTo>
                  <a:cubicBezTo>
                    <a:pt x="17417" y="74990"/>
                    <a:pt x="18208" y="79641"/>
                    <a:pt x="13770" y="82498"/>
                  </a:cubicBezTo>
                  <a:cubicBezTo>
                    <a:pt x="12645" y="83227"/>
                    <a:pt x="10761" y="84261"/>
                    <a:pt x="8633" y="85386"/>
                  </a:cubicBezTo>
                  <a:cubicBezTo>
                    <a:pt x="1460" y="89185"/>
                    <a:pt x="1" y="98820"/>
                    <a:pt x="5745" y="104565"/>
                  </a:cubicBezTo>
                  <a:cubicBezTo>
                    <a:pt x="8086" y="106890"/>
                    <a:pt x="11170" y="108079"/>
                    <a:pt x="14263" y="108079"/>
                  </a:cubicBezTo>
                  <a:cubicBezTo>
                    <a:pt x="16872" y="108079"/>
                    <a:pt x="19489" y="107232"/>
                    <a:pt x="21673" y="105507"/>
                  </a:cubicBezTo>
                  <a:cubicBezTo>
                    <a:pt x="24712" y="103076"/>
                    <a:pt x="28208" y="100583"/>
                    <a:pt x="31308" y="99094"/>
                  </a:cubicBezTo>
                  <a:cubicBezTo>
                    <a:pt x="38907" y="95355"/>
                    <a:pt x="48178" y="86905"/>
                    <a:pt x="53953" y="76419"/>
                  </a:cubicBezTo>
                  <a:cubicBezTo>
                    <a:pt x="59728" y="65932"/>
                    <a:pt x="61126" y="54716"/>
                    <a:pt x="65230" y="44929"/>
                  </a:cubicBezTo>
                  <a:cubicBezTo>
                    <a:pt x="69364" y="35142"/>
                    <a:pt x="68816" y="36540"/>
                    <a:pt x="74926" y="34078"/>
                  </a:cubicBezTo>
                  <a:cubicBezTo>
                    <a:pt x="81005" y="31616"/>
                    <a:pt x="87966" y="30309"/>
                    <a:pt x="89820" y="29306"/>
                  </a:cubicBezTo>
                  <a:cubicBezTo>
                    <a:pt x="91674" y="28303"/>
                    <a:pt x="92707" y="27543"/>
                    <a:pt x="93011" y="26874"/>
                  </a:cubicBezTo>
                  <a:cubicBezTo>
                    <a:pt x="93346" y="26266"/>
                    <a:pt x="93711" y="25658"/>
                    <a:pt x="94106" y="25111"/>
                  </a:cubicBezTo>
                  <a:cubicBezTo>
                    <a:pt x="94106" y="25111"/>
                    <a:pt x="99638" y="24230"/>
                    <a:pt x="101006" y="23895"/>
                  </a:cubicBezTo>
                  <a:cubicBezTo>
                    <a:pt x="102373" y="23531"/>
                    <a:pt x="104379" y="22923"/>
                    <a:pt x="105565" y="21251"/>
                  </a:cubicBezTo>
                  <a:cubicBezTo>
                    <a:pt x="106750" y="19579"/>
                    <a:pt x="105930" y="18333"/>
                    <a:pt x="105930" y="18333"/>
                  </a:cubicBezTo>
                  <a:cubicBezTo>
                    <a:pt x="105930" y="18333"/>
                    <a:pt x="109273" y="16418"/>
                    <a:pt x="110155" y="14929"/>
                  </a:cubicBezTo>
                  <a:cubicBezTo>
                    <a:pt x="111066" y="13470"/>
                    <a:pt x="112373" y="11008"/>
                    <a:pt x="111674" y="10491"/>
                  </a:cubicBezTo>
                  <a:cubicBezTo>
                    <a:pt x="111006" y="9944"/>
                    <a:pt x="97084" y="8363"/>
                    <a:pt x="97084" y="8363"/>
                  </a:cubicBezTo>
                  <a:cubicBezTo>
                    <a:pt x="97084" y="8363"/>
                    <a:pt x="104440" y="3530"/>
                    <a:pt x="103498" y="2284"/>
                  </a:cubicBezTo>
                  <a:cubicBezTo>
                    <a:pt x="102525" y="1007"/>
                    <a:pt x="86416" y="156"/>
                    <a:pt x="85990" y="96"/>
                  </a:cubicBezTo>
                  <a:cubicBezTo>
                    <a:pt x="85802" y="69"/>
                    <a:pt x="83910" y="0"/>
                    <a:pt x="81684" y="0"/>
                  </a:cubicBezTo>
                  <a:close/>
                </a:path>
              </a:pathLst>
            </a:custGeom>
            <a:solidFill>
              <a:srgbClr val="D68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813488" y="673584"/>
              <a:ext cx="1159580" cy="1356098"/>
            </a:xfrm>
            <a:custGeom>
              <a:avLst/>
              <a:gdLst/>
              <a:ahLst/>
              <a:cxnLst/>
              <a:rect l="l" t="t" r="r" b="b"/>
              <a:pathLst>
                <a:path w="45199" h="52859" fill="none" extrusionOk="0">
                  <a:moveTo>
                    <a:pt x="34621" y="33192"/>
                  </a:moveTo>
                  <a:cubicBezTo>
                    <a:pt x="38451" y="26140"/>
                    <a:pt x="41582" y="18724"/>
                    <a:pt x="43983" y="11064"/>
                  </a:cubicBezTo>
                  <a:cubicBezTo>
                    <a:pt x="44621" y="9088"/>
                    <a:pt x="45199" y="7022"/>
                    <a:pt x="44925" y="4955"/>
                  </a:cubicBezTo>
                  <a:cubicBezTo>
                    <a:pt x="44621" y="2888"/>
                    <a:pt x="43193" y="851"/>
                    <a:pt x="41156" y="456"/>
                  </a:cubicBezTo>
                  <a:cubicBezTo>
                    <a:pt x="38785" y="0"/>
                    <a:pt x="36597" y="1885"/>
                    <a:pt x="35077" y="3769"/>
                  </a:cubicBezTo>
                  <a:cubicBezTo>
                    <a:pt x="33800" y="5471"/>
                    <a:pt x="32615" y="7234"/>
                    <a:pt x="31581" y="9088"/>
                  </a:cubicBezTo>
                  <a:cubicBezTo>
                    <a:pt x="27934" y="15532"/>
                    <a:pt x="24986" y="22371"/>
                    <a:pt x="21551" y="28906"/>
                  </a:cubicBezTo>
                  <a:cubicBezTo>
                    <a:pt x="19545" y="32706"/>
                    <a:pt x="17387" y="36414"/>
                    <a:pt x="15077" y="40031"/>
                  </a:cubicBezTo>
                  <a:cubicBezTo>
                    <a:pt x="13678" y="42250"/>
                    <a:pt x="12098" y="44378"/>
                    <a:pt x="10304" y="46293"/>
                  </a:cubicBezTo>
                  <a:cubicBezTo>
                    <a:pt x="8572" y="47995"/>
                    <a:pt x="6687" y="49515"/>
                    <a:pt x="4651" y="50882"/>
                  </a:cubicBezTo>
                  <a:cubicBezTo>
                    <a:pt x="3283" y="51855"/>
                    <a:pt x="1703" y="52858"/>
                    <a:pt x="0" y="52676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655664" y="696186"/>
              <a:ext cx="304166" cy="333772"/>
            </a:xfrm>
            <a:custGeom>
              <a:avLst/>
              <a:gdLst/>
              <a:ahLst/>
              <a:cxnLst/>
              <a:rect l="l" t="t" r="r" b="b"/>
              <a:pathLst>
                <a:path w="11856" h="13010" fill="none" extrusionOk="0">
                  <a:moveTo>
                    <a:pt x="11855" y="3587"/>
                  </a:moveTo>
                  <a:cubicBezTo>
                    <a:pt x="10974" y="6080"/>
                    <a:pt x="9849" y="8420"/>
                    <a:pt x="8420" y="10639"/>
                  </a:cubicBezTo>
                  <a:cubicBezTo>
                    <a:pt x="7812" y="11581"/>
                    <a:pt x="7053" y="12584"/>
                    <a:pt x="5958" y="12858"/>
                  </a:cubicBezTo>
                  <a:cubicBezTo>
                    <a:pt x="5107" y="13010"/>
                    <a:pt x="4256" y="12919"/>
                    <a:pt x="3466" y="12554"/>
                  </a:cubicBezTo>
                  <a:cubicBezTo>
                    <a:pt x="2159" y="12037"/>
                    <a:pt x="791" y="11186"/>
                    <a:pt x="396" y="9818"/>
                  </a:cubicBezTo>
                  <a:cubicBezTo>
                    <a:pt x="1" y="8451"/>
                    <a:pt x="639" y="7083"/>
                    <a:pt x="1308" y="5867"/>
                  </a:cubicBezTo>
                  <a:cubicBezTo>
                    <a:pt x="2432" y="3831"/>
                    <a:pt x="3679" y="1885"/>
                    <a:pt x="5077" y="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2976942" y="781181"/>
              <a:ext cx="471821" cy="78017"/>
            </a:xfrm>
            <a:custGeom>
              <a:avLst/>
              <a:gdLst/>
              <a:ahLst/>
              <a:cxnLst/>
              <a:rect l="l" t="t" r="r" b="b"/>
              <a:pathLst>
                <a:path w="18391" h="3041" fill="none" extrusionOk="0">
                  <a:moveTo>
                    <a:pt x="18390" y="1"/>
                  </a:moveTo>
                  <a:cubicBezTo>
                    <a:pt x="15837" y="1855"/>
                    <a:pt x="12493" y="2129"/>
                    <a:pt x="9332" y="2098"/>
                  </a:cubicBezTo>
                  <a:cubicBezTo>
                    <a:pt x="6201" y="2098"/>
                    <a:pt x="2949" y="1885"/>
                    <a:pt x="1" y="304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2875579" y="1036192"/>
              <a:ext cx="809467" cy="120117"/>
            </a:xfrm>
            <a:custGeom>
              <a:avLst/>
              <a:gdLst/>
              <a:ahLst/>
              <a:cxnLst/>
              <a:rect l="l" t="t" r="r" b="b"/>
              <a:pathLst>
                <a:path w="31552" h="4682" fill="none" extrusionOk="0">
                  <a:moveTo>
                    <a:pt x="31551" y="0"/>
                  </a:moveTo>
                  <a:cubicBezTo>
                    <a:pt x="27265" y="1976"/>
                    <a:pt x="22432" y="2341"/>
                    <a:pt x="17903" y="1064"/>
                  </a:cubicBezTo>
                  <a:cubicBezTo>
                    <a:pt x="16536" y="699"/>
                    <a:pt x="15168" y="122"/>
                    <a:pt x="13739" y="91"/>
                  </a:cubicBezTo>
                  <a:cubicBezTo>
                    <a:pt x="12402" y="31"/>
                    <a:pt x="11064" y="456"/>
                    <a:pt x="9757" y="882"/>
                  </a:cubicBezTo>
                  <a:cubicBezTo>
                    <a:pt x="6444" y="2006"/>
                    <a:pt x="3192" y="3283"/>
                    <a:pt x="0" y="468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2775755" y="1214751"/>
              <a:ext cx="582548" cy="158343"/>
            </a:xfrm>
            <a:custGeom>
              <a:avLst/>
              <a:gdLst/>
              <a:ahLst/>
              <a:cxnLst/>
              <a:rect l="l" t="t" r="r" b="b"/>
              <a:pathLst>
                <a:path w="22707" h="6172" fill="none" extrusionOk="0">
                  <a:moveTo>
                    <a:pt x="22706" y="700"/>
                  </a:moveTo>
                  <a:cubicBezTo>
                    <a:pt x="17691" y="1"/>
                    <a:pt x="12584" y="700"/>
                    <a:pt x="7934" y="2706"/>
                  </a:cubicBezTo>
                  <a:cubicBezTo>
                    <a:pt x="5289" y="3861"/>
                    <a:pt x="2797" y="5442"/>
                    <a:pt x="1" y="617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322412" y="601827"/>
              <a:ext cx="263579" cy="91280"/>
            </a:xfrm>
            <a:custGeom>
              <a:avLst/>
              <a:gdLst/>
              <a:ahLst/>
              <a:cxnLst/>
              <a:rect l="l" t="t" r="r" b="b"/>
              <a:pathLst>
                <a:path w="10274" h="3558" fill="none" extrusionOk="0">
                  <a:moveTo>
                    <a:pt x="10274" y="2402"/>
                  </a:moveTo>
                  <a:cubicBezTo>
                    <a:pt x="9970" y="2676"/>
                    <a:pt x="9544" y="2888"/>
                    <a:pt x="9119" y="2949"/>
                  </a:cubicBezTo>
                  <a:cubicBezTo>
                    <a:pt x="6748" y="3557"/>
                    <a:pt x="4225" y="3284"/>
                    <a:pt x="2037" y="2129"/>
                  </a:cubicBezTo>
                  <a:cubicBezTo>
                    <a:pt x="1520" y="1885"/>
                    <a:pt x="1033" y="1521"/>
                    <a:pt x="638" y="1095"/>
                  </a:cubicBezTo>
                  <a:cubicBezTo>
                    <a:pt x="365" y="791"/>
                    <a:pt x="122" y="396"/>
                    <a:pt x="0" y="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18134" y="811608"/>
              <a:ext cx="287772" cy="89690"/>
            </a:xfrm>
            <a:custGeom>
              <a:avLst/>
              <a:gdLst/>
              <a:ahLst/>
              <a:cxnLst/>
              <a:rect l="l" t="t" r="r" b="b"/>
              <a:pathLst>
                <a:path w="11217" h="3496" fill="none" extrusionOk="0">
                  <a:moveTo>
                    <a:pt x="11216" y="2645"/>
                  </a:moveTo>
                  <a:cubicBezTo>
                    <a:pt x="10122" y="3192"/>
                    <a:pt x="8906" y="3496"/>
                    <a:pt x="7660" y="3496"/>
                  </a:cubicBezTo>
                  <a:cubicBezTo>
                    <a:pt x="6870" y="3465"/>
                    <a:pt x="6110" y="3374"/>
                    <a:pt x="5350" y="3222"/>
                  </a:cubicBezTo>
                  <a:cubicBezTo>
                    <a:pt x="3253" y="2766"/>
                    <a:pt x="1003" y="1885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040104" y="741416"/>
              <a:ext cx="81916" cy="92820"/>
            </a:xfrm>
            <a:custGeom>
              <a:avLst/>
              <a:gdLst/>
              <a:ahLst/>
              <a:cxnLst/>
              <a:rect l="l" t="t" r="r" b="b"/>
              <a:pathLst>
                <a:path w="3193" h="3618" fill="none" extrusionOk="0">
                  <a:moveTo>
                    <a:pt x="3192" y="3618"/>
                  </a:moveTo>
                  <a:cubicBezTo>
                    <a:pt x="2615" y="3496"/>
                    <a:pt x="2068" y="3253"/>
                    <a:pt x="1612" y="2888"/>
                  </a:cubicBezTo>
                  <a:cubicBezTo>
                    <a:pt x="761" y="2159"/>
                    <a:pt x="366" y="1034"/>
                    <a:pt x="1" y="1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156296" y="942603"/>
              <a:ext cx="62419" cy="90485"/>
            </a:xfrm>
            <a:custGeom>
              <a:avLst/>
              <a:gdLst/>
              <a:ahLst/>
              <a:cxnLst/>
              <a:rect l="l" t="t" r="r" b="b"/>
              <a:pathLst>
                <a:path w="2433" h="3527" fill="none" extrusionOk="0">
                  <a:moveTo>
                    <a:pt x="2432" y="3527"/>
                  </a:moveTo>
                  <a:cubicBezTo>
                    <a:pt x="1247" y="2676"/>
                    <a:pt x="365" y="1429"/>
                    <a:pt x="1" y="1"/>
                  </a:cubicBezTo>
                </a:path>
              </a:pathLst>
            </a:custGeom>
            <a:noFill/>
            <a:ln w="9875" cap="flat" cmpd="sng">
              <a:solidFill>
                <a:srgbClr val="CBAE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167995" y="1157053"/>
              <a:ext cx="62419" cy="65523"/>
            </a:xfrm>
            <a:custGeom>
              <a:avLst/>
              <a:gdLst/>
              <a:ahLst/>
              <a:cxnLst/>
              <a:rect l="l" t="t" r="r" b="b"/>
              <a:pathLst>
                <a:path w="2433" h="2554" fill="none" extrusionOk="0">
                  <a:moveTo>
                    <a:pt x="2432" y="2554"/>
                  </a:moveTo>
                  <a:cubicBezTo>
                    <a:pt x="1338" y="2037"/>
                    <a:pt x="457" y="1125"/>
                    <a:pt x="1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787756" y="1758278"/>
              <a:ext cx="315069" cy="174711"/>
            </a:xfrm>
            <a:custGeom>
              <a:avLst/>
              <a:gdLst/>
              <a:ahLst/>
              <a:cxnLst/>
              <a:rect l="l" t="t" r="r" b="b"/>
              <a:pathLst>
                <a:path w="12281" h="6810" fill="none" extrusionOk="0">
                  <a:moveTo>
                    <a:pt x="0" y="5928"/>
                  </a:moveTo>
                  <a:cubicBezTo>
                    <a:pt x="4316" y="6809"/>
                    <a:pt x="8785" y="5806"/>
                    <a:pt x="12280" y="3162"/>
                  </a:cubicBezTo>
                  <a:cubicBezTo>
                    <a:pt x="10517" y="3496"/>
                    <a:pt x="8724" y="3466"/>
                    <a:pt x="6961" y="3101"/>
                  </a:cubicBezTo>
                  <a:cubicBezTo>
                    <a:pt x="5076" y="2706"/>
                    <a:pt x="3253" y="1672"/>
                    <a:pt x="2280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160497" y="1369938"/>
              <a:ext cx="47590" cy="393830"/>
            </a:xfrm>
            <a:custGeom>
              <a:avLst/>
              <a:gdLst/>
              <a:ahLst/>
              <a:cxnLst/>
              <a:rect l="l" t="t" r="r" b="b"/>
              <a:pathLst>
                <a:path w="1855" h="15351" fill="none" extrusionOk="0">
                  <a:moveTo>
                    <a:pt x="0" y="15350"/>
                  </a:moveTo>
                  <a:cubicBezTo>
                    <a:pt x="1855" y="12371"/>
                    <a:pt x="1855" y="8633"/>
                    <a:pt x="1824" y="5107"/>
                  </a:cubicBezTo>
                  <a:cubicBezTo>
                    <a:pt x="1794" y="3405"/>
                    <a:pt x="1763" y="1703"/>
                    <a:pt x="1733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030272" y="1282608"/>
              <a:ext cx="277638" cy="233178"/>
            </a:xfrm>
            <a:custGeom>
              <a:avLst/>
              <a:gdLst/>
              <a:ahLst/>
              <a:cxnLst/>
              <a:rect l="l" t="t" r="r" b="b"/>
              <a:pathLst>
                <a:path w="10822" h="9089" fill="none" extrusionOk="0">
                  <a:moveTo>
                    <a:pt x="10821" y="9088"/>
                  </a:moveTo>
                  <a:cubicBezTo>
                    <a:pt x="10639" y="8420"/>
                    <a:pt x="10365" y="7781"/>
                    <a:pt x="10061" y="7174"/>
                  </a:cubicBezTo>
                  <a:cubicBezTo>
                    <a:pt x="9575" y="6322"/>
                    <a:pt x="8997" y="5532"/>
                    <a:pt x="8390" y="4772"/>
                  </a:cubicBezTo>
                  <a:cubicBezTo>
                    <a:pt x="7994" y="4195"/>
                    <a:pt x="7478" y="3678"/>
                    <a:pt x="6900" y="3283"/>
                  </a:cubicBezTo>
                  <a:cubicBezTo>
                    <a:pt x="5654" y="2493"/>
                    <a:pt x="4013" y="2736"/>
                    <a:pt x="2645" y="2189"/>
                  </a:cubicBezTo>
                  <a:cubicBezTo>
                    <a:pt x="1581" y="1733"/>
                    <a:pt x="760" y="851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236923" y="1274809"/>
              <a:ext cx="199647" cy="116987"/>
            </a:xfrm>
            <a:custGeom>
              <a:avLst/>
              <a:gdLst/>
              <a:ahLst/>
              <a:cxnLst/>
              <a:rect l="l" t="t" r="r" b="b"/>
              <a:pathLst>
                <a:path w="7782" h="4560" fill="none" extrusionOk="0">
                  <a:moveTo>
                    <a:pt x="7660" y="152"/>
                  </a:moveTo>
                  <a:cubicBezTo>
                    <a:pt x="7660" y="213"/>
                    <a:pt x="7782" y="152"/>
                    <a:pt x="7751" y="61"/>
                  </a:cubicBezTo>
                  <a:cubicBezTo>
                    <a:pt x="7690" y="0"/>
                    <a:pt x="7599" y="31"/>
                    <a:pt x="7538" y="61"/>
                  </a:cubicBezTo>
                  <a:cubicBezTo>
                    <a:pt x="4772" y="1094"/>
                    <a:pt x="2219" y="2614"/>
                    <a:pt x="0" y="456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147233" y="1063489"/>
              <a:ext cx="387596" cy="282308"/>
            </a:xfrm>
            <a:custGeom>
              <a:avLst/>
              <a:gdLst/>
              <a:ahLst/>
              <a:cxnLst/>
              <a:rect l="l" t="t" r="r" b="b"/>
              <a:pathLst>
                <a:path w="15108" h="11004" fill="none" extrusionOk="0">
                  <a:moveTo>
                    <a:pt x="15107" y="0"/>
                  </a:moveTo>
                  <a:cubicBezTo>
                    <a:pt x="11977" y="486"/>
                    <a:pt x="9180" y="2280"/>
                    <a:pt x="6809" y="4377"/>
                  </a:cubicBezTo>
                  <a:cubicBezTo>
                    <a:pt x="4438" y="6474"/>
                    <a:pt x="2372" y="8906"/>
                    <a:pt x="1" y="11003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494545" y="2944360"/>
              <a:ext cx="386800" cy="154417"/>
            </a:xfrm>
            <a:custGeom>
              <a:avLst/>
              <a:gdLst/>
              <a:ahLst/>
              <a:cxnLst/>
              <a:rect l="l" t="t" r="r" b="b"/>
              <a:pathLst>
                <a:path w="15077" h="6019" fill="none" extrusionOk="0">
                  <a:moveTo>
                    <a:pt x="15077" y="3708"/>
                  </a:moveTo>
                  <a:cubicBezTo>
                    <a:pt x="10001" y="6018"/>
                    <a:pt x="3435" y="4377"/>
                    <a:pt x="1" y="0"/>
                  </a:cubicBezTo>
                </a:path>
              </a:pathLst>
            </a:custGeom>
            <a:noFill/>
            <a:ln w="987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097546" y="878568"/>
              <a:ext cx="557842" cy="386133"/>
            </a:xfrm>
            <a:custGeom>
              <a:avLst/>
              <a:gdLst/>
              <a:ahLst/>
              <a:cxnLst/>
              <a:rect l="l" t="t" r="r" b="b"/>
              <a:pathLst>
                <a:path w="21744" h="15051" extrusionOk="0">
                  <a:moveTo>
                    <a:pt x="2337" y="1"/>
                  </a:moveTo>
                  <a:cubicBezTo>
                    <a:pt x="1" y="1"/>
                    <a:pt x="2024" y="2214"/>
                    <a:pt x="3750" y="4320"/>
                  </a:cubicBezTo>
                  <a:cubicBezTo>
                    <a:pt x="4510" y="5323"/>
                    <a:pt x="5391" y="6266"/>
                    <a:pt x="6364" y="7117"/>
                  </a:cubicBezTo>
                  <a:cubicBezTo>
                    <a:pt x="7458" y="7938"/>
                    <a:pt x="8643" y="8637"/>
                    <a:pt x="9920" y="9214"/>
                  </a:cubicBezTo>
                  <a:lnTo>
                    <a:pt x="21744" y="15050"/>
                  </a:lnTo>
                  <a:cubicBezTo>
                    <a:pt x="18917" y="11494"/>
                    <a:pt x="16090" y="7907"/>
                    <a:pt x="12595" y="5020"/>
                  </a:cubicBezTo>
                  <a:cubicBezTo>
                    <a:pt x="10285" y="3074"/>
                    <a:pt x="7276" y="977"/>
                    <a:pt x="4266" y="278"/>
                  </a:cubicBezTo>
                  <a:cubicBezTo>
                    <a:pt x="3429" y="87"/>
                    <a:pt x="2798" y="1"/>
                    <a:pt x="2337" y="1"/>
                  </a:cubicBezTo>
                  <a:close/>
                </a:path>
              </a:pathLst>
            </a:custGeom>
            <a:solidFill>
              <a:srgbClr val="E29E3B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313587" y="545540"/>
              <a:ext cx="454889" cy="301215"/>
            </a:xfrm>
            <a:custGeom>
              <a:avLst/>
              <a:gdLst/>
              <a:ahLst/>
              <a:cxnLst/>
              <a:rect l="l" t="t" r="r" b="b"/>
              <a:pathLst>
                <a:path w="17731" h="11741" extrusionOk="0">
                  <a:moveTo>
                    <a:pt x="16397" y="0"/>
                  </a:moveTo>
                  <a:cubicBezTo>
                    <a:pt x="14617" y="0"/>
                    <a:pt x="12837" y="487"/>
                    <a:pt x="11135" y="1070"/>
                  </a:cubicBezTo>
                  <a:cubicBezTo>
                    <a:pt x="6758" y="2560"/>
                    <a:pt x="2198" y="5022"/>
                    <a:pt x="648" y="9338"/>
                  </a:cubicBezTo>
                  <a:cubicBezTo>
                    <a:pt x="1" y="11108"/>
                    <a:pt x="252" y="11740"/>
                    <a:pt x="936" y="11740"/>
                  </a:cubicBezTo>
                  <a:cubicBezTo>
                    <a:pt x="2307" y="11740"/>
                    <a:pt x="5419" y="9197"/>
                    <a:pt x="6514" y="8183"/>
                  </a:cubicBezTo>
                  <a:cubicBezTo>
                    <a:pt x="9949" y="5082"/>
                    <a:pt x="13688" y="2377"/>
                    <a:pt x="17730" y="98"/>
                  </a:cubicBezTo>
                  <a:cubicBezTo>
                    <a:pt x="17287" y="31"/>
                    <a:pt x="16842" y="0"/>
                    <a:pt x="16397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846415" y="870871"/>
              <a:ext cx="443755" cy="506122"/>
            </a:xfrm>
            <a:custGeom>
              <a:avLst/>
              <a:gdLst/>
              <a:ahLst/>
              <a:cxnLst/>
              <a:rect l="l" t="t" r="r" b="b"/>
              <a:pathLst>
                <a:path w="17297" h="19728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39"/>
                    <a:pt x="214" y="1307"/>
                    <a:pt x="305" y="2006"/>
                  </a:cubicBezTo>
                  <a:cubicBezTo>
                    <a:pt x="548" y="4134"/>
                    <a:pt x="700" y="6323"/>
                    <a:pt x="1642" y="8238"/>
                  </a:cubicBezTo>
                  <a:cubicBezTo>
                    <a:pt x="2737" y="10456"/>
                    <a:pt x="4743" y="12067"/>
                    <a:pt x="6749" y="13496"/>
                  </a:cubicBezTo>
                  <a:cubicBezTo>
                    <a:pt x="10062" y="15897"/>
                    <a:pt x="13618" y="17964"/>
                    <a:pt x="17296" y="19727"/>
                  </a:cubicBezTo>
                  <a:cubicBezTo>
                    <a:pt x="16627" y="19393"/>
                    <a:pt x="15412" y="14347"/>
                    <a:pt x="14925" y="13374"/>
                  </a:cubicBezTo>
                  <a:cubicBezTo>
                    <a:pt x="13892" y="11338"/>
                    <a:pt x="12646" y="9453"/>
                    <a:pt x="11187" y="7690"/>
                  </a:cubicBezTo>
                  <a:cubicBezTo>
                    <a:pt x="8390" y="4377"/>
                    <a:pt x="4348" y="943"/>
                    <a:pt x="1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3921277" y="582330"/>
              <a:ext cx="418023" cy="317147"/>
            </a:xfrm>
            <a:custGeom>
              <a:avLst/>
              <a:gdLst/>
              <a:ahLst/>
              <a:cxnLst/>
              <a:rect l="l" t="t" r="r" b="b"/>
              <a:pathLst>
                <a:path w="16294" h="12362" extrusionOk="0">
                  <a:moveTo>
                    <a:pt x="16293" y="1"/>
                  </a:moveTo>
                  <a:lnTo>
                    <a:pt x="16293" y="1"/>
                  </a:lnTo>
                  <a:cubicBezTo>
                    <a:pt x="13101" y="1733"/>
                    <a:pt x="9940" y="3527"/>
                    <a:pt x="6779" y="5320"/>
                  </a:cubicBezTo>
                  <a:cubicBezTo>
                    <a:pt x="5259" y="6202"/>
                    <a:pt x="1" y="9788"/>
                    <a:pt x="2676" y="11855"/>
                  </a:cubicBezTo>
                  <a:cubicBezTo>
                    <a:pt x="3129" y="12209"/>
                    <a:pt x="3670" y="12362"/>
                    <a:pt x="4264" y="12362"/>
                  </a:cubicBezTo>
                  <a:cubicBezTo>
                    <a:pt x="7134" y="12362"/>
                    <a:pt x="11219" y="8797"/>
                    <a:pt x="12402" y="7235"/>
                  </a:cubicBezTo>
                  <a:cubicBezTo>
                    <a:pt x="14074" y="5077"/>
                    <a:pt x="15199" y="2524"/>
                    <a:pt x="16293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381373" y="989320"/>
              <a:ext cx="385235" cy="234384"/>
            </a:xfrm>
            <a:custGeom>
              <a:avLst/>
              <a:gdLst/>
              <a:ahLst/>
              <a:cxnLst/>
              <a:rect l="l" t="t" r="r" b="b"/>
              <a:pathLst>
                <a:path w="15016" h="9136" extrusionOk="0">
                  <a:moveTo>
                    <a:pt x="5415" y="0"/>
                  </a:moveTo>
                  <a:cubicBezTo>
                    <a:pt x="3424" y="0"/>
                    <a:pt x="1501" y="147"/>
                    <a:pt x="0" y="247"/>
                  </a:cubicBezTo>
                  <a:cubicBezTo>
                    <a:pt x="3435" y="1766"/>
                    <a:pt x="6383" y="4168"/>
                    <a:pt x="8572" y="7177"/>
                  </a:cubicBezTo>
                  <a:cubicBezTo>
                    <a:pt x="9013" y="7747"/>
                    <a:pt x="10139" y="9136"/>
                    <a:pt x="11083" y="9136"/>
                  </a:cubicBezTo>
                  <a:cubicBezTo>
                    <a:pt x="11246" y="9136"/>
                    <a:pt x="11403" y="9094"/>
                    <a:pt x="11551" y="9001"/>
                  </a:cubicBezTo>
                  <a:cubicBezTo>
                    <a:pt x="12979" y="8058"/>
                    <a:pt x="10517" y="4380"/>
                    <a:pt x="9757" y="3621"/>
                  </a:cubicBezTo>
                  <a:lnTo>
                    <a:pt x="9757" y="3621"/>
                  </a:lnTo>
                  <a:cubicBezTo>
                    <a:pt x="10448" y="3889"/>
                    <a:pt x="12179" y="4714"/>
                    <a:pt x="13461" y="4714"/>
                  </a:cubicBezTo>
                  <a:cubicBezTo>
                    <a:pt x="14212" y="4714"/>
                    <a:pt x="14809" y="4432"/>
                    <a:pt x="14955" y="3590"/>
                  </a:cubicBezTo>
                  <a:cubicBezTo>
                    <a:pt x="15016" y="2982"/>
                    <a:pt x="14742" y="2405"/>
                    <a:pt x="14256" y="2040"/>
                  </a:cubicBezTo>
                  <a:cubicBezTo>
                    <a:pt x="13982" y="1827"/>
                    <a:pt x="13678" y="1614"/>
                    <a:pt x="13344" y="1462"/>
                  </a:cubicBezTo>
                  <a:cubicBezTo>
                    <a:pt x="11251" y="300"/>
                    <a:pt x="8263" y="0"/>
                    <a:pt x="5415" y="0"/>
                  </a:cubicBezTo>
                  <a:close/>
                </a:path>
              </a:pathLst>
            </a:custGeom>
            <a:solidFill>
              <a:srgbClr val="CE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960574" y="808478"/>
              <a:ext cx="1401327" cy="180175"/>
            </a:xfrm>
            <a:custGeom>
              <a:avLst/>
              <a:gdLst/>
              <a:ahLst/>
              <a:cxnLst/>
              <a:rect l="l" t="t" r="r" b="b"/>
              <a:pathLst>
                <a:path w="54622" h="7023" fill="none" extrusionOk="0">
                  <a:moveTo>
                    <a:pt x="0" y="3800"/>
                  </a:moveTo>
                  <a:cubicBezTo>
                    <a:pt x="18177" y="1"/>
                    <a:pt x="37022" y="1125"/>
                    <a:pt x="54622" y="7022"/>
                  </a:cubicBezTo>
                </a:path>
              </a:pathLst>
            </a:custGeom>
            <a:noFill/>
            <a:ln w="19000" cap="rnd" cmpd="sng">
              <a:solidFill>
                <a:srgbClr val="E29E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419683" y="1008895"/>
              <a:ext cx="1147112" cy="897566"/>
            </a:xfrm>
            <a:custGeom>
              <a:avLst/>
              <a:gdLst/>
              <a:ahLst/>
              <a:cxnLst/>
              <a:rect l="l" t="t" r="r" b="b"/>
              <a:pathLst>
                <a:path w="44713" h="34986" fill="none" extrusionOk="0">
                  <a:moveTo>
                    <a:pt x="1" y="34986"/>
                  </a:moveTo>
                  <a:cubicBezTo>
                    <a:pt x="11399" y="19423"/>
                    <a:pt x="26870" y="7295"/>
                    <a:pt x="44713" y="0"/>
                  </a:cubicBezTo>
                </a:path>
              </a:pathLst>
            </a:custGeom>
            <a:noFill/>
            <a:ln w="19000" cap="rnd" cmpd="sng">
              <a:solidFill>
                <a:srgbClr val="E29E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314478" y="802244"/>
              <a:ext cx="103390" cy="310631"/>
            </a:xfrm>
            <a:custGeom>
              <a:avLst/>
              <a:gdLst/>
              <a:ahLst/>
              <a:cxnLst/>
              <a:rect l="l" t="t" r="r" b="b"/>
              <a:pathLst>
                <a:path w="4030" h="12108" extrusionOk="0">
                  <a:moveTo>
                    <a:pt x="4029" y="0"/>
                  </a:moveTo>
                  <a:lnTo>
                    <a:pt x="4029" y="0"/>
                  </a:lnTo>
                  <a:cubicBezTo>
                    <a:pt x="2084" y="2766"/>
                    <a:pt x="199" y="5776"/>
                    <a:pt x="47" y="9119"/>
                  </a:cubicBezTo>
                  <a:cubicBezTo>
                    <a:pt x="1" y="10228"/>
                    <a:pt x="569" y="12108"/>
                    <a:pt x="1524" y="12108"/>
                  </a:cubicBezTo>
                  <a:cubicBezTo>
                    <a:pt x="1826" y="12108"/>
                    <a:pt x="2167" y="11920"/>
                    <a:pt x="2540" y="11460"/>
                  </a:cubicBezTo>
                  <a:cubicBezTo>
                    <a:pt x="3755" y="9970"/>
                    <a:pt x="3664" y="6839"/>
                    <a:pt x="3755" y="5016"/>
                  </a:cubicBezTo>
                  <a:cubicBezTo>
                    <a:pt x="3847" y="3344"/>
                    <a:pt x="3938" y="1672"/>
                    <a:pt x="4029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2378" y="770791"/>
              <a:ext cx="276869" cy="483930"/>
            </a:xfrm>
            <a:custGeom>
              <a:avLst/>
              <a:gdLst/>
              <a:ahLst/>
              <a:cxnLst/>
              <a:rect l="l" t="t" r="r" b="b"/>
              <a:pathLst>
                <a:path w="10792" h="18863" extrusionOk="0">
                  <a:moveTo>
                    <a:pt x="8769" y="0"/>
                  </a:moveTo>
                  <a:cubicBezTo>
                    <a:pt x="8094" y="0"/>
                    <a:pt x="7408" y="176"/>
                    <a:pt x="6809" y="467"/>
                  </a:cubicBezTo>
                  <a:cubicBezTo>
                    <a:pt x="5745" y="1044"/>
                    <a:pt x="4803" y="1774"/>
                    <a:pt x="3982" y="2655"/>
                  </a:cubicBezTo>
                  <a:cubicBezTo>
                    <a:pt x="3010" y="3537"/>
                    <a:pt x="2159" y="4540"/>
                    <a:pt x="1429" y="5634"/>
                  </a:cubicBezTo>
                  <a:cubicBezTo>
                    <a:pt x="1" y="7944"/>
                    <a:pt x="31" y="10436"/>
                    <a:pt x="548" y="13050"/>
                  </a:cubicBezTo>
                  <a:cubicBezTo>
                    <a:pt x="943" y="14905"/>
                    <a:pt x="1368" y="16880"/>
                    <a:pt x="2645" y="18248"/>
                  </a:cubicBezTo>
                  <a:cubicBezTo>
                    <a:pt x="2948" y="18576"/>
                    <a:pt x="3356" y="18863"/>
                    <a:pt x="3765" y="18863"/>
                  </a:cubicBezTo>
                  <a:cubicBezTo>
                    <a:pt x="3848" y="18863"/>
                    <a:pt x="3931" y="18851"/>
                    <a:pt x="4013" y="18826"/>
                  </a:cubicBezTo>
                  <a:cubicBezTo>
                    <a:pt x="4590" y="18643"/>
                    <a:pt x="4773" y="17883"/>
                    <a:pt x="4803" y="17275"/>
                  </a:cubicBezTo>
                  <a:cubicBezTo>
                    <a:pt x="4955" y="15573"/>
                    <a:pt x="4773" y="13871"/>
                    <a:pt x="4195" y="12260"/>
                  </a:cubicBezTo>
                  <a:cubicBezTo>
                    <a:pt x="3724" y="10848"/>
                    <a:pt x="2826" y="9638"/>
                    <a:pt x="1675" y="8766"/>
                  </a:cubicBezTo>
                  <a:lnTo>
                    <a:pt x="1675" y="8766"/>
                  </a:lnTo>
                  <a:cubicBezTo>
                    <a:pt x="3183" y="8348"/>
                    <a:pt x="5273" y="6810"/>
                    <a:pt x="6627" y="6090"/>
                  </a:cubicBezTo>
                  <a:cubicBezTo>
                    <a:pt x="8572" y="5087"/>
                    <a:pt x="10457" y="3506"/>
                    <a:pt x="10761" y="1348"/>
                  </a:cubicBezTo>
                  <a:cubicBezTo>
                    <a:pt x="10791" y="1135"/>
                    <a:pt x="10791" y="923"/>
                    <a:pt x="10700" y="710"/>
                  </a:cubicBezTo>
                  <a:cubicBezTo>
                    <a:pt x="10578" y="558"/>
                    <a:pt x="10426" y="406"/>
                    <a:pt x="10274" y="345"/>
                  </a:cubicBezTo>
                  <a:cubicBezTo>
                    <a:pt x="9809" y="106"/>
                    <a:pt x="9292" y="0"/>
                    <a:pt x="8769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3123560" y="684488"/>
              <a:ext cx="184819" cy="198108"/>
            </a:xfrm>
            <a:custGeom>
              <a:avLst/>
              <a:gdLst/>
              <a:ahLst/>
              <a:cxnLst/>
              <a:rect l="l" t="t" r="r" b="b"/>
              <a:pathLst>
                <a:path w="7204" h="7722" extrusionOk="0">
                  <a:moveTo>
                    <a:pt x="7204" y="1"/>
                  </a:moveTo>
                  <a:cubicBezTo>
                    <a:pt x="6292" y="183"/>
                    <a:pt x="5411" y="548"/>
                    <a:pt x="4620" y="1034"/>
                  </a:cubicBezTo>
                  <a:cubicBezTo>
                    <a:pt x="3830" y="1521"/>
                    <a:pt x="3100" y="2098"/>
                    <a:pt x="2462" y="2797"/>
                  </a:cubicBezTo>
                  <a:cubicBezTo>
                    <a:pt x="1824" y="3466"/>
                    <a:pt x="1277" y="4256"/>
                    <a:pt x="851" y="5077"/>
                  </a:cubicBezTo>
                  <a:cubicBezTo>
                    <a:pt x="426" y="5898"/>
                    <a:pt x="122" y="6809"/>
                    <a:pt x="0" y="7721"/>
                  </a:cubicBezTo>
                  <a:cubicBezTo>
                    <a:pt x="395" y="6931"/>
                    <a:pt x="851" y="6141"/>
                    <a:pt x="1368" y="5381"/>
                  </a:cubicBezTo>
                  <a:cubicBezTo>
                    <a:pt x="2341" y="3922"/>
                    <a:pt x="3556" y="2615"/>
                    <a:pt x="4955" y="1521"/>
                  </a:cubicBezTo>
                  <a:cubicBezTo>
                    <a:pt x="5684" y="973"/>
                    <a:pt x="6444" y="457"/>
                    <a:pt x="7204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72196" y="1204104"/>
              <a:ext cx="191078" cy="30991"/>
            </a:xfrm>
            <a:custGeom>
              <a:avLst/>
              <a:gdLst/>
              <a:ahLst/>
              <a:cxnLst/>
              <a:rect l="l" t="t" r="r" b="b"/>
              <a:pathLst>
                <a:path w="7448" h="1208" extrusionOk="0">
                  <a:moveTo>
                    <a:pt x="598" y="1"/>
                  </a:moveTo>
                  <a:cubicBezTo>
                    <a:pt x="527" y="1"/>
                    <a:pt x="458" y="8"/>
                    <a:pt x="396" y="21"/>
                  </a:cubicBezTo>
                  <a:cubicBezTo>
                    <a:pt x="304" y="21"/>
                    <a:pt x="213" y="51"/>
                    <a:pt x="122" y="112"/>
                  </a:cubicBezTo>
                  <a:cubicBezTo>
                    <a:pt x="61" y="142"/>
                    <a:pt x="0" y="233"/>
                    <a:pt x="0" y="325"/>
                  </a:cubicBezTo>
                  <a:cubicBezTo>
                    <a:pt x="67" y="236"/>
                    <a:pt x="166" y="179"/>
                    <a:pt x="263" y="179"/>
                  </a:cubicBezTo>
                  <a:cubicBezTo>
                    <a:pt x="298" y="179"/>
                    <a:pt x="333" y="187"/>
                    <a:pt x="365" y="203"/>
                  </a:cubicBezTo>
                  <a:cubicBezTo>
                    <a:pt x="517" y="233"/>
                    <a:pt x="669" y="294"/>
                    <a:pt x="791" y="385"/>
                  </a:cubicBezTo>
                  <a:cubicBezTo>
                    <a:pt x="1064" y="507"/>
                    <a:pt x="1368" y="659"/>
                    <a:pt x="1703" y="750"/>
                  </a:cubicBezTo>
                  <a:cubicBezTo>
                    <a:pt x="2586" y="1059"/>
                    <a:pt x="3533" y="1208"/>
                    <a:pt x="4486" y="1208"/>
                  </a:cubicBezTo>
                  <a:cubicBezTo>
                    <a:pt x="4845" y="1208"/>
                    <a:pt x="5205" y="1187"/>
                    <a:pt x="5563" y="1145"/>
                  </a:cubicBezTo>
                  <a:cubicBezTo>
                    <a:pt x="6201" y="1054"/>
                    <a:pt x="6839" y="872"/>
                    <a:pt x="7447" y="598"/>
                  </a:cubicBezTo>
                  <a:cubicBezTo>
                    <a:pt x="6779" y="568"/>
                    <a:pt x="6171" y="568"/>
                    <a:pt x="5532" y="537"/>
                  </a:cubicBezTo>
                  <a:cubicBezTo>
                    <a:pt x="4924" y="507"/>
                    <a:pt x="4286" y="477"/>
                    <a:pt x="3678" y="416"/>
                  </a:cubicBezTo>
                  <a:cubicBezTo>
                    <a:pt x="3070" y="355"/>
                    <a:pt x="2462" y="294"/>
                    <a:pt x="1824" y="203"/>
                  </a:cubicBezTo>
                  <a:lnTo>
                    <a:pt x="912" y="51"/>
                  </a:lnTo>
                  <a:cubicBezTo>
                    <a:pt x="805" y="15"/>
                    <a:pt x="699" y="1"/>
                    <a:pt x="598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667061" y="847474"/>
              <a:ext cx="240208" cy="354065"/>
            </a:xfrm>
            <a:custGeom>
              <a:avLst/>
              <a:gdLst/>
              <a:ahLst/>
              <a:cxnLst/>
              <a:rect l="l" t="t" r="r" b="b"/>
              <a:pathLst>
                <a:path w="9363" h="13801" extrusionOk="0">
                  <a:moveTo>
                    <a:pt x="1" y="0"/>
                  </a:moveTo>
                  <a:cubicBezTo>
                    <a:pt x="852" y="1155"/>
                    <a:pt x="1460" y="2462"/>
                    <a:pt x="1764" y="3861"/>
                  </a:cubicBezTo>
                  <a:cubicBezTo>
                    <a:pt x="2129" y="5259"/>
                    <a:pt x="2402" y="6687"/>
                    <a:pt x="2919" y="8086"/>
                  </a:cubicBezTo>
                  <a:cubicBezTo>
                    <a:pt x="3192" y="8785"/>
                    <a:pt x="3527" y="9484"/>
                    <a:pt x="3922" y="10092"/>
                  </a:cubicBezTo>
                  <a:cubicBezTo>
                    <a:pt x="4348" y="10730"/>
                    <a:pt x="4864" y="11277"/>
                    <a:pt x="5442" y="11764"/>
                  </a:cubicBezTo>
                  <a:cubicBezTo>
                    <a:pt x="6597" y="12736"/>
                    <a:pt x="7904" y="13435"/>
                    <a:pt x="9363" y="13800"/>
                  </a:cubicBezTo>
                  <a:cubicBezTo>
                    <a:pt x="8056" y="13162"/>
                    <a:pt x="6901" y="12341"/>
                    <a:pt x="5867" y="11338"/>
                  </a:cubicBezTo>
                  <a:cubicBezTo>
                    <a:pt x="4864" y="10365"/>
                    <a:pt x="4104" y="9150"/>
                    <a:pt x="3648" y="7812"/>
                  </a:cubicBezTo>
                  <a:cubicBezTo>
                    <a:pt x="3162" y="6505"/>
                    <a:pt x="2797" y="5076"/>
                    <a:pt x="2341" y="3709"/>
                  </a:cubicBezTo>
                  <a:cubicBezTo>
                    <a:pt x="1855" y="2310"/>
                    <a:pt x="1126" y="943"/>
                    <a:pt x="1" y="0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689689" y="574530"/>
              <a:ext cx="415662" cy="290902"/>
            </a:xfrm>
            <a:custGeom>
              <a:avLst/>
              <a:gdLst/>
              <a:ahLst/>
              <a:cxnLst/>
              <a:rect l="l" t="t" r="r" b="b"/>
              <a:pathLst>
                <a:path w="16202" h="11339" extrusionOk="0">
                  <a:moveTo>
                    <a:pt x="16201" y="1"/>
                  </a:moveTo>
                  <a:cubicBezTo>
                    <a:pt x="14499" y="183"/>
                    <a:pt x="12858" y="670"/>
                    <a:pt x="11338" y="1460"/>
                  </a:cubicBezTo>
                  <a:cubicBezTo>
                    <a:pt x="10548" y="1855"/>
                    <a:pt x="9818" y="2311"/>
                    <a:pt x="9119" y="2797"/>
                  </a:cubicBezTo>
                  <a:cubicBezTo>
                    <a:pt x="7721" y="3831"/>
                    <a:pt x="6475" y="5047"/>
                    <a:pt x="5441" y="6414"/>
                  </a:cubicBezTo>
                  <a:cubicBezTo>
                    <a:pt x="4925" y="7083"/>
                    <a:pt x="4408" y="7782"/>
                    <a:pt x="3921" y="8451"/>
                  </a:cubicBezTo>
                  <a:cubicBezTo>
                    <a:pt x="3435" y="9089"/>
                    <a:pt x="2858" y="9697"/>
                    <a:pt x="2219" y="10214"/>
                  </a:cubicBezTo>
                  <a:cubicBezTo>
                    <a:pt x="1551" y="10761"/>
                    <a:pt x="791" y="11126"/>
                    <a:pt x="0" y="11339"/>
                  </a:cubicBezTo>
                  <a:cubicBezTo>
                    <a:pt x="851" y="11278"/>
                    <a:pt x="1703" y="11004"/>
                    <a:pt x="2432" y="10518"/>
                  </a:cubicBezTo>
                  <a:cubicBezTo>
                    <a:pt x="3162" y="10062"/>
                    <a:pt x="3830" y="9484"/>
                    <a:pt x="4377" y="8816"/>
                  </a:cubicBezTo>
                  <a:cubicBezTo>
                    <a:pt x="4955" y="8177"/>
                    <a:pt x="5472" y="7509"/>
                    <a:pt x="5988" y="6870"/>
                  </a:cubicBezTo>
                  <a:cubicBezTo>
                    <a:pt x="7569" y="4925"/>
                    <a:pt x="9484" y="3284"/>
                    <a:pt x="11612" y="1977"/>
                  </a:cubicBezTo>
                  <a:cubicBezTo>
                    <a:pt x="13040" y="1126"/>
                    <a:pt x="14590" y="487"/>
                    <a:pt x="16201" y="1"/>
                  </a:cubicBezTo>
                  <a:close/>
                </a:path>
              </a:pathLst>
            </a:custGeom>
            <a:solidFill>
              <a:srgbClr val="E29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3545764" y="1430535"/>
              <a:ext cx="462" cy="487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6" y="1"/>
                  </a:moveTo>
                  <a:cubicBezTo>
                    <a:pt x="1" y="1"/>
                    <a:pt x="9" y="18"/>
                    <a:pt x="14" y="18"/>
                  </a:cubicBezTo>
                  <a:cubicBezTo>
                    <a:pt x="16" y="18"/>
                    <a:pt x="18" y="16"/>
                    <a:pt x="18" y="9"/>
                  </a:cubicBezTo>
                  <a:cubicBezTo>
                    <a:pt x="11" y="3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3681890" y="1472096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5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0" y="61"/>
                  </a:lnTo>
                  <a:lnTo>
                    <a:pt x="0" y="91"/>
                  </a:lnTo>
                  <a:cubicBezTo>
                    <a:pt x="0" y="122"/>
                    <a:pt x="31" y="183"/>
                    <a:pt x="61" y="213"/>
                  </a:cubicBezTo>
                  <a:cubicBezTo>
                    <a:pt x="122" y="213"/>
                    <a:pt x="183" y="213"/>
                    <a:pt x="213" y="183"/>
                  </a:cubicBezTo>
                  <a:lnTo>
                    <a:pt x="213" y="152"/>
                  </a:lnTo>
                  <a:lnTo>
                    <a:pt x="213" y="91"/>
                  </a:lnTo>
                  <a:cubicBezTo>
                    <a:pt x="213" y="61"/>
                    <a:pt x="18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348144" y="1535259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lnTo>
                    <a:pt x="91" y="31"/>
                  </a:ln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0" y="92"/>
                    <a:pt x="0" y="122"/>
                  </a:cubicBezTo>
                  <a:lnTo>
                    <a:pt x="0" y="152"/>
                  </a:lnTo>
                  <a:lnTo>
                    <a:pt x="0" y="183"/>
                  </a:lnTo>
                  <a:lnTo>
                    <a:pt x="91" y="183"/>
                  </a:lnTo>
                  <a:lnTo>
                    <a:pt x="152" y="152"/>
                  </a:lnTo>
                  <a:cubicBezTo>
                    <a:pt x="152" y="122"/>
                    <a:pt x="152" y="61"/>
                    <a:pt x="152" y="3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710752" y="125451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cubicBezTo>
                    <a:pt x="61" y="1"/>
                    <a:pt x="30" y="1"/>
                    <a:pt x="0" y="31"/>
                  </a:cubicBezTo>
                  <a:lnTo>
                    <a:pt x="0" y="92"/>
                  </a:lnTo>
                  <a:lnTo>
                    <a:pt x="30" y="92"/>
                  </a:lnTo>
                  <a:cubicBezTo>
                    <a:pt x="30" y="123"/>
                    <a:pt x="30" y="153"/>
                    <a:pt x="61" y="153"/>
                  </a:cubicBezTo>
                  <a:lnTo>
                    <a:pt x="122" y="153"/>
                  </a:lnTo>
                  <a:cubicBezTo>
                    <a:pt x="122" y="153"/>
                    <a:pt x="152" y="153"/>
                    <a:pt x="152" y="123"/>
                  </a:cubicBezTo>
                  <a:cubicBezTo>
                    <a:pt x="182" y="92"/>
                    <a:pt x="182" y="62"/>
                    <a:pt x="152" y="31"/>
                  </a:cubicBezTo>
                  <a:lnTo>
                    <a:pt x="12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671756" y="1391770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91" y="1"/>
                    <a:pt x="61" y="31"/>
                    <a:pt x="31" y="31"/>
                  </a:cubicBezTo>
                  <a:cubicBezTo>
                    <a:pt x="0" y="61"/>
                    <a:pt x="0" y="92"/>
                    <a:pt x="0" y="122"/>
                  </a:cubicBezTo>
                  <a:lnTo>
                    <a:pt x="0" y="153"/>
                  </a:lnTo>
                  <a:cubicBezTo>
                    <a:pt x="0" y="183"/>
                    <a:pt x="31" y="183"/>
                    <a:pt x="61" y="213"/>
                  </a:cubicBezTo>
                  <a:lnTo>
                    <a:pt x="122" y="213"/>
                  </a:lnTo>
                  <a:cubicBezTo>
                    <a:pt x="122" y="183"/>
                    <a:pt x="152" y="183"/>
                    <a:pt x="152" y="153"/>
                  </a:cubicBezTo>
                  <a:cubicBezTo>
                    <a:pt x="183" y="153"/>
                    <a:pt x="183" y="122"/>
                    <a:pt x="183" y="92"/>
                  </a:cubicBezTo>
                  <a:lnTo>
                    <a:pt x="213" y="92"/>
                  </a:lnTo>
                  <a:lnTo>
                    <a:pt x="213" y="61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3300554" y="1366808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62" y="31"/>
                    <a:pt x="62" y="31"/>
                    <a:pt x="31" y="31"/>
                  </a:cubicBezTo>
                  <a:lnTo>
                    <a:pt x="1" y="62"/>
                  </a:lnTo>
                  <a:lnTo>
                    <a:pt x="1" y="92"/>
                  </a:lnTo>
                  <a:cubicBezTo>
                    <a:pt x="1" y="173"/>
                    <a:pt x="55" y="214"/>
                    <a:pt x="118" y="214"/>
                  </a:cubicBezTo>
                  <a:cubicBezTo>
                    <a:pt x="150" y="214"/>
                    <a:pt x="183" y="204"/>
                    <a:pt x="214" y="183"/>
                  </a:cubicBezTo>
                  <a:lnTo>
                    <a:pt x="214" y="153"/>
                  </a:lnTo>
                  <a:lnTo>
                    <a:pt x="214" y="92"/>
                  </a:lnTo>
                  <a:lnTo>
                    <a:pt x="214" y="62"/>
                  </a:lnTo>
                  <a:cubicBezTo>
                    <a:pt x="214" y="62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458076" y="1311445"/>
              <a:ext cx="5490" cy="5105"/>
            </a:xfrm>
            <a:custGeom>
              <a:avLst/>
              <a:gdLst/>
              <a:ahLst/>
              <a:cxnLst/>
              <a:rect l="l" t="t" r="r" b="b"/>
              <a:pathLst>
                <a:path w="214" h="199" extrusionOk="0">
                  <a:moveTo>
                    <a:pt x="153" y="1"/>
                  </a:moveTo>
                  <a:cubicBezTo>
                    <a:pt x="92" y="1"/>
                    <a:pt x="62" y="1"/>
                    <a:pt x="31" y="31"/>
                  </a:cubicBezTo>
                  <a:lnTo>
                    <a:pt x="1" y="92"/>
                  </a:lnTo>
                  <a:lnTo>
                    <a:pt x="1" y="153"/>
                  </a:lnTo>
                  <a:cubicBezTo>
                    <a:pt x="31" y="183"/>
                    <a:pt x="69" y="198"/>
                    <a:pt x="107" y="198"/>
                  </a:cubicBezTo>
                  <a:cubicBezTo>
                    <a:pt x="145" y="198"/>
                    <a:pt x="183" y="183"/>
                    <a:pt x="214" y="153"/>
                  </a:cubicBezTo>
                  <a:lnTo>
                    <a:pt x="214" y="122"/>
                  </a:lnTo>
                  <a:lnTo>
                    <a:pt x="214" y="62"/>
                  </a:lnTo>
                  <a:cubicBezTo>
                    <a:pt x="214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3665522" y="1425789"/>
              <a:ext cx="6260" cy="5003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140" y="0"/>
                  </a:moveTo>
                  <a:cubicBezTo>
                    <a:pt x="124" y="0"/>
                    <a:pt x="108" y="4"/>
                    <a:pt x="91" y="12"/>
                  </a:cubicBezTo>
                  <a:lnTo>
                    <a:pt x="31" y="12"/>
                  </a:lnTo>
                  <a:cubicBezTo>
                    <a:pt x="0" y="42"/>
                    <a:pt x="0" y="103"/>
                    <a:pt x="31" y="134"/>
                  </a:cubicBezTo>
                  <a:cubicBezTo>
                    <a:pt x="61" y="164"/>
                    <a:pt x="122" y="194"/>
                    <a:pt x="152" y="194"/>
                  </a:cubicBezTo>
                  <a:lnTo>
                    <a:pt x="213" y="194"/>
                  </a:lnTo>
                  <a:cubicBezTo>
                    <a:pt x="213" y="164"/>
                    <a:pt x="243" y="134"/>
                    <a:pt x="243" y="134"/>
                  </a:cubicBezTo>
                  <a:lnTo>
                    <a:pt x="243" y="103"/>
                  </a:lnTo>
                  <a:lnTo>
                    <a:pt x="243" y="73"/>
                  </a:lnTo>
                  <a:cubicBezTo>
                    <a:pt x="221" y="28"/>
                    <a:pt x="183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545431" y="1320809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31" y="153"/>
                    <a:pt x="31" y="153"/>
                    <a:pt x="61" y="153"/>
                  </a:cubicBezTo>
                  <a:cubicBezTo>
                    <a:pt x="91" y="153"/>
                    <a:pt x="122" y="153"/>
                    <a:pt x="152" y="122"/>
                  </a:cubicBezTo>
                  <a:lnTo>
                    <a:pt x="152" y="92"/>
                  </a:lnTo>
                  <a:lnTo>
                    <a:pt x="152" y="31"/>
                  </a:ln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708392" y="135200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52"/>
                    <a:pt x="31" y="152"/>
                    <a:pt x="62" y="152"/>
                  </a:cubicBezTo>
                  <a:cubicBezTo>
                    <a:pt x="92" y="152"/>
                    <a:pt x="122" y="152"/>
                    <a:pt x="153" y="122"/>
                  </a:cubicBezTo>
                  <a:cubicBezTo>
                    <a:pt x="153" y="92"/>
                    <a:pt x="153" y="61"/>
                    <a:pt x="153" y="61"/>
                  </a:cubicBezTo>
                  <a:cubicBezTo>
                    <a:pt x="153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476804" y="1241278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31" y="0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31" y="122"/>
                  </a:lnTo>
                  <a:cubicBezTo>
                    <a:pt x="61" y="152"/>
                    <a:pt x="92" y="183"/>
                    <a:pt x="122" y="183"/>
                  </a:cubicBezTo>
                  <a:lnTo>
                    <a:pt x="183" y="152"/>
                  </a:lnTo>
                  <a:lnTo>
                    <a:pt x="213" y="122"/>
                  </a:lnTo>
                  <a:cubicBezTo>
                    <a:pt x="213" y="91"/>
                    <a:pt x="213" y="61"/>
                    <a:pt x="213" y="31"/>
                  </a:cubicBez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643690" y="172941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lnTo>
                    <a:pt x="61" y="31"/>
                  </a:lnTo>
                  <a:lnTo>
                    <a:pt x="30" y="62"/>
                  </a:lnTo>
                  <a:lnTo>
                    <a:pt x="0" y="92"/>
                  </a:lnTo>
                  <a:lnTo>
                    <a:pt x="0" y="122"/>
                  </a:lnTo>
                  <a:lnTo>
                    <a:pt x="30" y="153"/>
                  </a:lnTo>
                  <a:lnTo>
                    <a:pt x="91" y="153"/>
                  </a:lnTo>
                  <a:lnTo>
                    <a:pt x="152" y="122"/>
                  </a:lnTo>
                  <a:cubicBezTo>
                    <a:pt x="152" y="122"/>
                    <a:pt x="182" y="92"/>
                    <a:pt x="152" y="62"/>
                  </a:cubicBez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3555565" y="1212108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62" y="1"/>
                  </a:moveTo>
                  <a:cubicBezTo>
                    <a:pt x="33" y="1"/>
                    <a:pt x="0" y="29"/>
                    <a:pt x="0" y="73"/>
                  </a:cubicBezTo>
                  <a:lnTo>
                    <a:pt x="0" y="134"/>
                  </a:lnTo>
                  <a:cubicBezTo>
                    <a:pt x="0" y="134"/>
                    <a:pt x="0" y="165"/>
                    <a:pt x="31" y="195"/>
                  </a:cubicBezTo>
                  <a:lnTo>
                    <a:pt x="61" y="225"/>
                  </a:lnTo>
                  <a:lnTo>
                    <a:pt x="122" y="225"/>
                  </a:lnTo>
                  <a:cubicBezTo>
                    <a:pt x="152" y="225"/>
                    <a:pt x="152" y="195"/>
                    <a:pt x="183" y="195"/>
                  </a:cubicBezTo>
                  <a:cubicBezTo>
                    <a:pt x="213" y="134"/>
                    <a:pt x="213" y="73"/>
                    <a:pt x="183" y="43"/>
                  </a:cubicBezTo>
                  <a:cubicBezTo>
                    <a:pt x="152" y="13"/>
                    <a:pt x="122" y="13"/>
                    <a:pt x="92" y="13"/>
                  </a:cubicBezTo>
                  <a:cubicBezTo>
                    <a:pt x="83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727889" y="1582823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0"/>
                  </a:moveTo>
                  <a:lnTo>
                    <a:pt x="122" y="61"/>
                  </a:lnTo>
                  <a:lnTo>
                    <a:pt x="31" y="61"/>
                  </a:lnTo>
                  <a:cubicBezTo>
                    <a:pt x="1" y="92"/>
                    <a:pt x="1" y="152"/>
                    <a:pt x="31" y="213"/>
                  </a:cubicBezTo>
                  <a:lnTo>
                    <a:pt x="92" y="213"/>
                  </a:lnTo>
                  <a:cubicBezTo>
                    <a:pt x="122" y="213"/>
                    <a:pt x="153" y="213"/>
                    <a:pt x="153" y="183"/>
                  </a:cubicBezTo>
                  <a:lnTo>
                    <a:pt x="153" y="152"/>
                  </a:lnTo>
                  <a:lnTo>
                    <a:pt x="153" y="122"/>
                  </a:lnTo>
                  <a:cubicBezTo>
                    <a:pt x="183" y="92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621062" y="1437770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1" y="1"/>
                  </a:moveTo>
                  <a:cubicBezTo>
                    <a:pt x="31" y="1"/>
                    <a:pt x="31" y="1"/>
                    <a:pt x="1" y="3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53"/>
                    <a:pt x="61" y="153"/>
                    <a:pt x="92" y="153"/>
                  </a:cubicBezTo>
                  <a:lnTo>
                    <a:pt x="153" y="153"/>
                  </a:lnTo>
                  <a:cubicBezTo>
                    <a:pt x="183" y="153"/>
                    <a:pt x="183" y="122"/>
                    <a:pt x="213" y="122"/>
                  </a:cubicBezTo>
                  <a:lnTo>
                    <a:pt x="213" y="6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500201" y="134030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0" y="31"/>
                    <a:pt x="0" y="61"/>
                    <a:pt x="0" y="92"/>
                  </a:cubicBezTo>
                  <a:lnTo>
                    <a:pt x="0" y="122"/>
                  </a:lnTo>
                  <a:cubicBezTo>
                    <a:pt x="31" y="152"/>
                    <a:pt x="61" y="183"/>
                    <a:pt x="91" y="183"/>
                  </a:cubicBezTo>
                  <a:lnTo>
                    <a:pt x="152" y="183"/>
                  </a:lnTo>
                  <a:cubicBezTo>
                    <a:pt x="183" y="152"/>
                    <a:pt x="183" y="122"/>
                    <a:pt x="183" y="92"/>
                  </a:cubicBezTo>
                  <a:lnTo>
                    <a:pt x="183" y="61"/>
                  </a:lnTo>
                  <a:cubicBezTo>
                    <a:pt x="183" y="31"/>
                    <a:pt x="152" y="31"/>
                    <a:pt x="122" y="3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770784" y="1557861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2" y="1"/>
                  </a:moveTo>
                  <a:cubicBezTo>
                    <a:pt x="92" y="1"/>
                    <a:pt x="31" y="1"/>
                    <a:pt x="31" y="31"/>
                  </a:cubicBezTo>
                  <a:cubicBezTo>
                    <a:pt x="1" y="62"/>
                    <a:pt x="1" y="62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31" y="183"/>
                  </a:lnTo>
                  <a:cubicBezTo>
                    <a:pt x="61" y="214"/>
                    <a:pt x="122" y="244"/>
                    <a:pt x="153" y="244"/>
                  </a:cubicBezTo>
                  <a:lnTo>
                    <a:pt x="213" y="244"/>
                  </a:lnTo>
                  <a:lnTo>
                    <a:pt x="213" y="214"/>
                  </a:lnTo>
                  <a:cubicBezTo>
                    <a:pt x="244" y="214"/>
                    <a:pt x="244" y="214"/>
                    <a:pt x="244" y="183"/>
                  </a:cubicBezTo>
                  <a:cubicBezTo>
                    <a:pt x="274" y="153"/>
                    <a:pt x="244" y="62"/>
                    <a:pt x="213" y="62"/>
                  </a:cubicBez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745822" y="1313010"/>
              <a:ext cx="4721" cy="5028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153" y="1"/>
                  </a:moveTo>
                  <a:lnTo>
                    <a:pt x="92" y="31"/>
                  </a:ln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lnTo>
                    <a:pt x="1" y="153"/>
                  </a:lnTo>
                  <a:cubicBezTo>
                    <a:pt x="22" y="174"/>
                    <a:pt x="74" y="196"/>
                    <a:pt x="114" y="196"/>
                  </a:cubicBezTo>
                  <a:cubicBezTo>
                    <a:pt x="130" y="196"/>
                    <a:pt x="144" y="192"/>
                    <a:pt x="153" y="183"/>
                  </a:cubicBezTo>
                  <a:lnTo>
                    <a:pt x="183" y="122"/>
                  </a:lnTo>
                  <a:cubicBezTo>
                    <a:pt x="183" y="6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645229" y="1338742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31" y="1"/>
                  </a:moveTo>
                  <a:cubicBezTo>
                    <a:pt x="1" y="61"/>
                    <a:pt x="1" y="92"/>
                    <a:pt x="31" y="153"/>
                  </a:cubicBezTo>
                  <a:lnTo>
                    <a:pt x="92" y="153"/>
                  </a:lnTo>
                  <a:cubicBezTo>
                    <a:pt x="122" y="153"/>
                    <a:pt x="153" y="122"/>
                    <a:pt x="153" y="122"/>
                  </a:cubicBezTo>
                  <a:cubicBezTo>
                    <a:pt x="183" y="92"/>
                    <a:pt x="214" y="61"/>
                    <a:pt x="183" y="31"/>
                  </a:cubicBezTo>
                  <a:cubicBezTo>
                    <a:pt x="183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719321" y="1428431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122" y="0"/>
                  </a:moveTo>
                  <a:cubicBezTo>
                    <a:pt x="92" y="0"/>
                    <a:pt x="31" y="31"/>
                    <a:pt x="31" y="61"/>
                  </a:cubicBezTo>
                  <a:cubicBezTo>
                    <a:pt x="0" y="91"/>
                    <a:pt x="0" y="152"/>
                    <a:pt x="31" y="183"/>
                  </a:cubicBezTo>
                  <a:lnTo>
                    <a:pt x="61" y="213"/>
                  </a:lnTo>
                  <a:lnTo>
                    <a:pt x="92" y="213"/>
                  </a:lnTo>
                  <a:cubicBezTo>
                    <a:pt x="122" y="213"/>
                    <a:pt x="152" y="183"/>
                    <a:pt x="183" y="152"/>
                  </a:cubicBezTo>
                  <a:lnTo>
                    <a:pt x="183" y="122"/>
                  </a:lnTo>
                  <a:lnTo>
                    <a:pt x="183" y="91"/>
                  </a:lnTo>
                  <a:lnTo>
                    <a:pt x="183" y="31"/>
                  </a:ln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876842" y="138710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lnTo>
                    <a:pt x="61" y="152"/>
                  </a:lnTo>
                  <a:cubicBezTo>
                    <a:pt x="61" y="183"/>
                    <a:pt x="92" y="183"/>
                    <a:pt x="152" y="183"/>
                  </a:cubicBezTo>
                  <a:lnTo>
                    <a:pt x="183" y="152"/>
                  </a:lnTo>
                  <a:lnTo>
                    <a:pt x="183" y="91"/>
                  </a:lnTo>
                  <a:lnTo>
                    <a:pt x="183" y="31"/>
                  </a:lnTo>
                  <a:cubicBezTo>
                    <a:pt x="152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72728" y="1669563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106" y="1"/>
                  </a:moveTo>
                  <a:cubicBezTo>
                    <a:pt x="84" y="1"/>
                    <a:pt x="61" y="9"/>
                    <a:pt x="30" y="24"/>
                  </a:cubicBezTo>
                  <a:lnTo>
                    <a:pt x="0" y="85"/>
                  </a:lnTo>
                  <a:lnTo>
                    <a:pt x="0" y="115"/>
                  </a:lnTo>
                  <a:lnTo>
                    <a:pt x="30" y="145"/>
                  </a:lnTo>
                  <a:cubicBezTo>
                    <a:pt x="46" y="161"/>
                    <a:pt x="68" y="168"/>
                    <a:pt x="91" y="168"/>
                  </a:cubicBezTo>
                  <a:cubicBezTo>
                    <a:pt x="114" y="168"/>
                    <a:pt x="137" y="161"/>
                    <a:pt x="152" y="145"/>
                  </a:cubicBezTo>
                  <a:lnTo>
                    <a:pt x="152" y="176"/>
                  </a:lnTo>
                  <a:lnTo>
                    <a:pt x="182" y="115"/>
                  </a:lnTo>
                  <a:lnTo>
                    <a:pt x="182" y="85"/>
                  </a:lnTo>
                  <a:lnTo>
                    <a:pt x="182" y="24"/>
                  </a:lnTo>
                  <a:cubicBezTo>
                    <a:pt x="152" y="9"/>
                    <a:pt x="129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372311" y="1283840"/>
              <a:ext cx="3925" cy="4567"/>
            </a:xfrm>
            <a:custGeom>
              <a:avLst/>
              <a:gdLst/>
              <a:ahLst/>
              <a:cxnLst/>
              <a:rect l="l" t="t" r="r" b="b"/>
              <a:pathLst>
                <a:path w="153" h="178" extrusionOk="0">
                  <a:moveTo>
                    <a:pt x="64" y="0"/>
                  </a:moveTo>
                  <a:cubicBezTo>
                    <a:pt x="51" y="0"/>
                    <a:pt x="40" y="4"/>
                    <a:pt x="31" y="13"/>
                  </a:cubicBezTo>
                  <a:lnTo>
                    <a:pt x="0" y="43"/>
                  </a:lnTo>
                  <a:lnTo>
                    <a:pt x="0" y="74"/>
                  </a:lnTo>
                  <a:lnTo>
                    <a:pt x="0" y="135"/>
                  </a:lnTo>
                  <a:cubicBezTo>
                    <a:pt x="22" y="156"/>
                    <a:pt x="59" y="178"/>
                    <a:pt x="89" y="178"/>
                  </a:cubicBezTo>
                  <a:cubicBezTo>
                    <a:pt x="102" y="178"/>
                    <a:pt x="113" y="174"/>
                    <a:pt x="122" y="165"/>
                  </a:cubicBezTo>
                  <a:lnTo>
                    <a:pt x="122" y="104"/>
                  </a:lnTo>
                  <a:lnTo>
                    <a:pt x="152" y="135"/>
                  </a:lnTo>
                  <a:lnTo>
                    <a:pt x="152" y="104"/>
                  </a:lnTo>
                  <a:lnTo>
                    <a:pt x="152" y="43"/>
                  </a:lnTo>
                  <a:cubicBezTo>
                    <a:pt x="131" y="22"/>
                    <a:pt x="94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460436" y="138630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92"/>
                    <a:pt x="30" y="122"/>
                    <a:pt x="61" y="153"/>
                  </a:cubicBezTo>
                  <a:cubicBezTo>
                    <a:pt x="122" y="153"/>
                    <a:pt x="152" y="153"/>
                    <a:pt x="182" y="122"/>
                  </a:cubicBezTo>
                  <a:lnTo>
                    <a:pt x="182" y="62"/>
                  </a:lnTo>
                  <a:lnTo>
                    <a:pt x="182" y="31"/>
                  </a:ln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454176" y="1747349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lnTo>
                    <a:pt x="122" y="31"/>
                  </a:lnTo>
                  <a:lnTo>
                    <a:pt x="62" y="31"/>
                  </a:lnTo>
                  <a:cubicBezTo>
                    <a:pt x="62" y="31"/>
                    <a:pt x="31" y="31"/>
                    <a:pt x="31" y="62"/>
                  </a:cubicBezTo>
                  <a:cubicBezTo>
                    <a:pt x="1" y="62"/>
                    <a:pt x="1" y="92"/>
                    <a:pt x="1" y="123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62" y="183"/>
                  </a:lnTo>
                  <a:cubicBezTo>
                    <a:pt x="92" y="183"/>
                    <a:pt x="122" y="153"/>
                    <a:pt x="153" y="153"/>
                  </a:cubicBezTo>
                  <a:cubicBezTo>
                    <a:pt x="183" y="123"/>
                    <a:pt x="18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551665" y="1366808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31"/>
                    <a:pt x="0" y="62"/>
                    <a:pt x="0" y="92"/>
                  </a:cubicBezTo>
                  <a:lnTo>
                    <a:pt x="0" y="122"/>
                  </a:lnTo>
                  <a:lnTo>
                    <a:pt x="31" y="153"/>
                  </a:lnTo>
                  <a:cubicBezTo>
                    <a:pt x="46" y="168"/>
                    <a:pt x="69" y="176"/>
                    <a:pt x="92" y="176"/>
                  </a:cubicBezTo>
                  <a:cubicBezTo>
                    <a:pt x="114" y="176"/>
                    <a:pt x="137" y="168"/>
                    <a:pt x="152" y="153"/>
                  </a:cubicBezTo>
                  <a:lnTo>
                    <a:pt x="152" y="92"/>
                  </a:lnTo>
                  <a:lnTo>
                    <a:pt x="152" y="31"/>
                  </a:lnTo>
                  <a:cubicBezTo>
                    <a:pt x="15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575063" y="1432331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1" y="0"/>
                  </a:moveTo>
                  <a:cubicBezTo>
                    <a:pt x="61" y="0"/>
                    <a:pt x="31" y="31"/>
                    <a:pt x="31" y="61"/>
                  </a:cubicBezTo>
                  <a:cubicBezTo>
                    <a:pt x="0" y="91"/>
                    <a:pt x="0" y="122"/>
                    <a:pt x="31" y="152"/>
                  </a:cubicBezTo>
                  <a:cubicBezTo>
                    <a:pt x="0" y="152"/>
                    <a:pt x="0" y="182"/>
                    <a:pt x="31" y="182"/>
                  </a:cubicBezTo>
                  <a:lnTo>
                    <a:pt x="61" y="213"/>
                  </a:lnTo>
                  <a:lnTo>
                    <a:pt x="152" y="213"/>
                  </a:lnTo>
                  <a:lnTo>
                    <a:pt x="183" y="182"/>
                  </a:lnTo>
                  <a:cubicBezTo>
                    <a:pt x="243" y="152"/>
                    <a:pt x="243" y="9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390244" y="1483795"/>
              <a:ext cx="4695" cy="6260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122" y="0"/>
                  </a:moveTo>
                  <a:cubicBezTo>
                    <a:pt x="92" y="0"/>
                    <a:pt x="61" y="31"/>
                    <a:pt x="31" y="31"/>
                  </a:cubicBezTo>
                  <a:lnTo>
                    <a:pt x="0" y="61"/>
                  </a:lnTo>
                  <a:lnTo>
                    <a:pt x="0" y="122"/>
                  </a:lnTo>
                  <a:cubicBezTo>
                    <a:pt x="0" y="122"/>
                    <a:pt x="0" y="122"/>
                    <a:pt x="0" y="152"/>
                  </a:cubicBezTo>
                  <a:cubicBezTo>
                    <a:pt x="0" y="152"/>
                    <a:pt x="0" y="183"/>
                    <a:pt x="31" y="213"/>
                  </a:cubicBezTo>
                  <a:lnTo>
                    <a:pt x="31" y="243"/>
                  </a:lnTo>
                  <a:lnTo>
                    <a:pt x="61" y="243"/>
                  </a:lnTo>
                  <a:cubicBezTo>
                    <a:pt x="92" y="243"/>
                    <a:pt x="122" y="243"/>
                    <a:pt x="152" y="213"/>
                  </a:cubicBezTo>
                  <a:lnTo>
                    <a:pt x="183" y="183"/>
                  </a:lnTo>
                  <a:cubicBezTo>
                    <a:pt x="183" y="172"/>
                    <a:pt x="183" y="162"/>
                    <a:pt x="183" y="152"/>
                  </a:cubicBezTo>
                  <a:lnTo>
                    <a:pt x="183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607029" y="1225346"/>
              <a:ext cx="6260" cy="5028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49" y="1"/>
                  </a:moveTo>
                  <a:cubicBezTo>
                    <a:pt x="140" y="1"/>
                    <a:pt x="131" y="4"/>
                    <a:pt x="122" y="13"/>
                  </a:cubicBezTo>
                  <a:lnTo>
                    <a:pt x="31" y="13"/>
                  </a:lnTo>
                  <a:lnTo>
                    <a:pt x="31" y="44"/>
                  </a:lnTo>
                  <a:lnTo>
                    <a:pt x="31" y="104"/>
                  </a:lnTo>
                  <a:cubicBezTo>
                    <a:pt x="0" y="104"/>
                    <a:pt x="0" y="135"/>
                    <a:pt x="31" y="165"/>
                  </a:cubicBezTo>
                  <a:lnTo>
                    <a:pt x="61" y="196"/>
                  </a:lnTo>
                  <a:cubicBezTo>
                    <a:pt x="122" y="196"/>
                    <a:pt x="183" y="196"/>
                    <a:pt x="213" y="165"/>
                  </a:cubicBezTo>
                  <a:cubicBezTo>
                    <a:pt x="244" y="135"/>
                    <a:pt x="244" y="104"/>
                    <a:pt x="244" y="44"/>
                  </a:cubicBezTo>
                  <a:lnTo>
                    <a:pt x="213" y="44"/>
                  </a:lnTo>
                  <a:cubicBezTo>
                    <a:pt x="192" y="22"/>
                    <a:pt x="170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610928" y="1498290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76" y="0"/>
                  </a:moveTo>
                  <a:cubicBezTo>
                    <a:pt x="46" y="0"/>
                    <a:pt x="31" y="22"/>
                    <a:pt x="31" y="43"/>
                  </a:cubicBezTo>
                  <a:cubicBezTo>
                    <a:pt x="0" y="43"/>
                    <a:pt x="0" y="43"/>
                    <a:pt x="0" y="74"/>
                  </a:cubicBezTo>
                  <a:lnTo>
                    <a:pt x="0" y="104"/>
                  </a:lnTo>
                  <a:lnTo>
                    <a:pt x="0" y="134"/>
                  </a:lnTo>
                  <a:lnTo>
                    <a:pt x="31" y="165"/>
                  </a:lnTo>
                  <a:cubicBezTo>
                    <a:pt x="31" y="165"/>
                    <a:pt x="31" y="165"/>
                    <a:pt x="31" y="195"/>
                  </a:cubicBezTo>
                  <a:lnTo>
                    <a:pt x="61" y="226"/>
                  </a:lnTo>
                  <a:lnTo>
                    <a:pt x="213" y="226"/>
                  </a:lnTo>
                  <a:lnTo>
                    <a:pt x="213" y="195"/>
                  </a:lnTo>
                  <a:cubicBezTo>
                    <a:pt x="244" y="165"/>
                    <a:pt x="244" y="134"/>
                    <a:pt x="213" y="104"/>
                  </a:cubicBezTo>
                  <a:cubicBezTo>
                    <a:pt x="213" y="74"/>
                    <a:pt x="213" y="74"/>
                    <a:pt x="213" y="74"/>
                  </a:cubicBezTo>
                  <a:lnTo>
                    <a:pt x="183" y="13"/>
                  </a:lnTo>
                  <a:lnTo>
                    <a:pt x="122" y="13"/>
                  </a:lnTo>
                  <a:cubicBezTo>
                    <a:pt x="104" y="4"/>
                    <a:pt x="8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356713" y="1424532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92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31" y="91"/>
                  </a:lnTo>
                  <a:cubicBezTo>
                    <a:pt x="0" y="122"/>
                    <a:pt x="0" y="183"/>
                    <a:pt x="61" y="213"/>
                  </a:cubicBezTo>
                  <a:lnTo>
                    <a:pt x="122" y="213"/>
                  </a:lnTo>
                  <a:cubicBezTo>
                    <a:pt x="152" y="213"/>
                    <a:pt x="183" y="183"/>
                    <a:pt x="183" y="183"/>
                  </a:cubicBezTo>
                  <a:lnTo>
                    <a:pt x="183" y="122"/>
                  </a:lnTo>
                  <a:cubicBezTo>
                    <a:pt x="183" y="122"/>
                    <a:pt x="183" y="91"/>
                    <a:pt x="183" y="61"/>
                  </a:cubicBezTo>
                  <a:cubicBezTo>
                    <a:pt x="183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3502536" y="1168752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1" y="0"/>
                  </a:moveTo>
                  <a:cubicBezTo>
                    <a:pt x="61" y="0"/>
                    <a:pt x="31" y="0"/>
                    <a:pt x="31" y="31"/>
                  </a:cubicBezTo>
                  <a:cubicBezTo>
                    <a:pt x="0" y="31"/>
                    <a:pt x="0" y="61"/>
                    <a:pt x="0" y="92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92" y="152"/>
                  </a:cubicBezTo>
                  <a:lnTo>
                    <a:pt x="183" y="152"/>
                  </a:lnTo>
                  <a:cubicBezTo>
                    <a:pt x="183" y="122"/>
                    <a:pt x="183" y="122"/>
                    <a:pt x="213" y="92"/>
                  </a:cubicBezTo>
                  <a:lnTo>
                    <a:pt x="21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555565" y="1600166"/>
              <a:ext cx="4695" cy="3746"/>
            </a:xfrm>
            <a:custGeom>
              <a:avLst/>
              <a:gdLst/>
              <a:ahLst/>
              <a:cxnLst/>
              <a:rect l="l" t="t" r="r" b="b"/>
              <a:pathLst>
                <a:path w="183" h="146" extrusionOk="0">
                  <a:moveTo>
                    <a:pt x="61" y="1"/>
                  </a:moveTo>
                  <a:cubicBezTo>
                    <a:pt x="38" y="1"/>
                    <a:pt x="16" y="8"/>
                    <a:pt x="0" y="24"/>
                  </a:cubicBezTo>
                  <a:lnTo>
                    <a:pt x="0" y="54"/>
                  </a:lnTo>
                  <a:lnTo>
                    <a:pt x="0" y="84"/>
                  </a:lnTo>
                  <a:lnTo>
                    <a:pt x="31" y="115"/>
                  </a:lnTo>
                  <a:lnTo>
                    <a:pt x="61" y="145"/>
                  </a:lnTo>
                  <a:lnTo>
                    <a:pt x="152" y="145"/>
                  </a:lnTo>
                  <a:cubicBezTo>
                    <a:pt x="183" y="145"/>
                    <a:pt x="183" y="115"/>
                    <a:pt x="183" y="115"/>
                  </a:cubicBezTo>
                  <a:lnTo>
                    <a:pt x="183" y="54"/>
                  </a:lnTo>
                  <a:cubicBezTo>
                    <a:pt x="183" y="24"/>
                    <a:pt x="152" y="24"/>
                    <a:pt x="122" y="24"/>
                  </a:cubicBezTo>
                  <a:cubicBezTo>
                    <a:pt x="107" y="8"/>
                    <a:pt x="84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586761" y="1325478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1"/>
                  </a:moveTo>
                  <a:lnTo>
                    <a:pt x="122" y="31"/>
                  </a:lnTo>
                  <a:cubicBezTo>
                    <a:pt x="91" y="31"/>
                    <a:pt x="61" y="31"/>
                    <a:pt x="31" y="62"/>
                  </a:cubicBezTo>
                  <a:cubicBezTo>
                    <a:pt x="0" y="92"/>
                    <a:pt x="0" y="153"/>
                    <a:pt x="61" y="214"/>
                  </a:cubicBezTo>
                  <a:lnTo>
                    <a:pt x="91" y="214"/>
                  </a:lnTo>
                  <a:lnTo>
                    <a:pt x="152" y="183"/>
                  </a:lnTo>
                  <a:lnTo>
                    <a:pt x="152" y="153"/>
                  </a:lnTo>
                  <a:lnTo>
                    <a:pt x="183" y="92"/>
                  </a:lnTo>
                  <a:lnTo>
                    <a:pt x="183" y="62"/>
                  </a:lnTo>
                  <a:cubicBezTo>
                    <a:pt x="183" y="3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656158" y="1520430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122" y="1"/>
                  </a:moveTo>
                  <a:lnTo>
                    <a:pt x="92" y="31"/>
                  </a:lnTo>
                  <a:lnTo>
                    <a:pt x="0" y="31"/>
                  </a:lnTo>
                  <a:lnTo>
                    <a:pt x="0" y="92"/>
                  </a:lnTo>
                  <a:lnTo>
                    <a:pt x="0" y="122"/>
                  </a:lnTo>
                  <a:lnTo>
                    <a:pt x="31" y="153"/>
                  </a:lnTo>
                  <a:cubicBezTo>
                    <a:pt x="46" y="168"/>
                    <a:pt x="61" y="176"/>
                    <a:pt x="80" y="176"/>
                  </a:cubicBezTo>
                  <a:cubicBezTo>
                    <a:pt x="99" y="176"/>
                    <a:pt x="122" y="168"/>
                    <a:pt x="152" y="153"/>
                  </a:cubicBezTo>
                  <a:lnTo>
                    <a:pt x="183" y="12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530602" y="1264676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92" y="0"/>
                  </a:moveTo>
                  <a:cubicBezTo>
                    <a:pt x="61" y="0"/>
                    <a:pt x="31" y="0"/>
                    <a:pt x="1" y="30"/>
                  </a:cubicBezTo>
                  <a:lnTo>
                    <a:pt x="1" y="122"/>
                  </a:lnTo>
                  <a:cubicBezTo>
                    <a:pt x="1" y="152"/>
                    <a:pt x="1" y="182"/>
                    <a:pt x="31" y="213"/>
                  </a:cubicBezTo>
                  <a:lnTo>
                    <a:pt x="61" y="213"/>
                  </a:lnTo>
                  <a:cubicBezTo>
                    <a:pt x="92" y="213"/>
                    <a:pt x="122" y="213"/>
                    <a:pt x="153" y="182"/>
                  </a:cubicBezTo>
                  <a:lnTo>
                    <a:pt x="183" y="182"/>
                  </a:lnTo>
                  <a:cubicBezTo>
                    <a:pt x="213" y="152"/>
                    <a:pt x="213" y="61"/>
                    <a:pt x="183" y="30"/>
                  </a:cubicBezTo>
                  <a:cubicBezTo>
                    <a:pt x="153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634326" y="1270910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61" y="0"/>
                    <a:pt x="31" y="0"/>
                    <a:pt x="31" y="31"/>
                  </a:cubicBezTo>
                  <a:lnTo>
                    <a:pt x="31" y="61"/>
                  </a:lnTo>
                  <a:cubicBezTo>
                    <a:pt x="0" y="91"/>
                    <a:pt x="0" y="122"/>
                    <a:pt x="31" y="152"/>
                  </a:cubicBezTo>
                  <a:lnTo>
                    <a:pt x="61" y="152"/>
                  </a:lnTo>
                  <a:lnTo>
                    <a:pt x="92" y="183"/>
                  </a:lnTo>
                  <a:lnTo>
                    <a:pt x="183" y="183"/>
                  </a:lnTo>
                  <a:cubicBezTo>
                    <a:pt x="183" y="152"/>
                    <a:pt x="183" y="152"/>
                    <a:pt x="213" y="122"/>
                  </a:cubicBezTo>
                  <a:lnTo>
                    <a:pt x="213" y="61"/>
                  </a:lnTo>
                  <a:cubicBezTo>
                    <a:pt x="183" y="3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607029" y="1367603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213" y="0"/>
                  </a:moveTo>
                  <a:cubicBezTo>
                    <a:pt x="152" y="0"/>
                    <a:pt x="92" y="0"/>
                    <a:pt x="61" y="61"/>
                  </a:cubicBezTo>
                  <a:cubicBezTo>
                    <a:pt x="0" y="91"/>
                    <a:pt x="0" y="152"/>
                    <a:pt x="31" y="183"/>
                  </a:cubicBezTo>
                  <a:lnTo>
                    <a:pt x="92" y="213"/>
                  </a:lnTo>
                  <a:lnTo>
                    <a:pt x="152" y="213"/>
                  </a:lnTo>
                  <a:cubicBezTo>
                    <a:pt x="183" y="213"/>
                    <a:pt x="244" y="213"/>
                    <a:pt x="274" y="183"/>
                  </a:cubicBezTo>
                  <a:lnTo>
                    <a:pt x="274" y="122"/>
                  </a:lnTo>
                  <a:cubicBezTo>
                    <a:pt x="274" y="91"/>
                    <a:pt x="244" y="61"/>
                    <a:pt x="213" y="31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667061" y="1163492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23" y="0"/>
                  </a:moveTo>
                  <a:cubicBezTo>
                    <a:pt x="100" y="0"/>
                    <a:pt x="77" y="8"/>
                    <a:pt x="62" y="23"/>
                  </a:cubicBezTo>
                  <a:cubicBezTo>
                    <a:pt x="1" y="84"/>
                    <a:pt x="31" y="145"/>
                    <a:pt x="92" y="175"/>
                  </a:cubicBezTo>
                  <a:lnTo>
                    <a:pt x="153" y="175"/>
                  </a:lnTo>
                  <a:lnTo>
                    <a:pt x="183" y="145"/>
                  </a:lnTo>
                  <a:lnTo>
                    <a:pt x="214" y="145"/>
                  </a:lnTo>
                  <a:lnTo>
                    <a:pt x="214" y="84"/>
                  </a:lnTo>
                  <a:lnTo>
                    <a:pt x="214" y="53"/>
                  </a:lnTo>
                  <a:lnTo>
                    <a:pt x="183" y="23"/>
                  </a:lnTo>
                  <a:cubicBezTo>
                    <a:pt x="168" y="8"/>
                    <a:pt x="145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525138" y="139020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3" y="1"/>
                  </a:moveTo>
                  <a:cubicBezTo>
                    <a:pt x="92" y="1"/>
                    <a:pt x="62" y="31"/>
                    <a:pt x="31" y="62"/>
                  </a:cubicBezTo>
                  <a:cubicBezTo>
                    <a:pt x="31" y="62"/>
                    <a:pt x="1" y="92"/>
                    <a:pt x="1" y="153"/>
                  </a:cubicBezTo>
                  <a:cubicBezTo>
                    <a:pt x="31" y="183"/>
                    <a:pt x="31" y="214"/>
                    <a:pt x="62" y="214"/>
                  </a:cubicBezTo>
                  <a:cubicBezTo>
                    <a:pt x="123" y="214"/>
                    <a:pt x="214" y="183"/>
                    <a:pt x="214" y="92"/>
                  </a:cubicBezTo>
                  <a:lnTo>
                    <a:pt x="214" y="62"/>
                  </a:lnTo>
                  <a:cubicBezTo>
                    <a:pt x="21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794182" y="1475406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lnTo>
                    <a:pt x="0" y="84"/>
                  </a:lnTo>
                  <a:lnTo>
                    <a:pt x="0" y="114"/>
                  </a:lnTo>
                  <a:cubicBezTo>
                    <a:pt x="0" y="114"/>
                    <a:pt x="0" y="145"/>
                    <a:pt x="0" y="145"/>
                  </a:cubicBezTo>
                  <a:lnTo>
                    <a:pt x="61" y="175"/>
                  </a:lnTo>
                  <a:lnTo>
                    <a:pt x="152" y="175"/>
                  </a:lnTo>
                  <a:cubicBezTo>
                    <a:pt x="183" y="114"/>
                    <a:pt x="183" y="54"/>
                    <a:pt x="152" y="23"/>
                  </a:cubicBezTo>
                  <a:cubicBezTo>
                    <a:pt x="137" y="8"/>
                    <a:pt x="11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440938" y="1465067"/>
              <a:ext cx="5465" cy="5105"/>
            </a:xfrm>
            <a:custGeom>
              <a:avLst/>
              <a:gdLst/>
              <a:ahLst/>
              <a:cxnLst/>
              <a:rect l="l" t="t" r="r" b="b"/>
              <a:pathLst>
                <a:path w="213" h="199" extrusionOk="0">
                  <a:moveTo>
                    <a:pt x="31" y="1"/>
                  </a:moveTo>
                  <a:cubicBezTo>
                    <a:pt x="0" y="31"/>
                    <a:pt x="0" y="62"/>
                    <a:pt x="0" y="92"/>
                  </a:cubicBezTo>
                  <a:cubicBezTo>
                    <a:pt x="0" y="92"/>
                    <a:pt x="0" y="122"/>
                    <a:pt x="31" y="153"/>
                  </a:cubicBezTo>
                  <a:cubicBezTo>
                    <a:pt x="46" y="183"/>
                    <a:pt x="76" y="198"/>
                    <a:pt x="110" y="198"/>
                  </a:cubicBezTo>
                  <a:cubicBezTo>
                    <a:pt x="145" y="198"/>
                    <a:pt x="183" y="183"/>
                    <a:pt x="213" y="153"/>
                  </a:cubicBezTo>
                  <a:lnTo>
                    <a:pt x="213" y="62"/>
                  </a:lnTo>
                  <a:cubicBezTo>
                    <a:pt x="183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436243" y="1520712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79" y="0"/>
                  </a:moveTo>
                  <a:cubicBezTo>
                    <a:pt x="47" y="0"/>
                    <a:pt x="19" y="15"/>
                    <a:pt x="1" y="51"/>
                  </a:cubicBezTo>
                  <a:lnTo>
                    <a:pt x="1" y="111"/>
                  </a:lnTo>
                  <a:lnTo>
                    <a:pt x="1" y="142"/>
                  </a:lnTo>
                  <a:lnTo>
                    <a:pt x="31" y="172"/>
                  </a:lnTo>
                  <a:lnTo>
                    <a:pt x="62" y="203"/>
                  </a:lnTo>
                  <a:lnTo>
                    <a:pt x="153" y="203"/>
                  </a:lnTo>
                  <a:cubicBezTo>
                    <a:pt x="153" y="172"/>
                    <a:pt x="183" y="172"/>
                    <a:pt x="214" y="172"/>
                  </a:cubicBezTo>
                  <a:lnTo>
                    <a:pt x="214" y="111"/>
                  </a:lnTo>
                  <a:lnTo>
                    <a:pt x="214" y="51"/>
                  </a:lnTo>
                  <a:lnTo>
                    <a:pt x="153" y="20"/>
                  </a:lnTo>
                  <a:cubicBezTo>
                    <a:pt x="128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500971" y="1458833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122" y="1"/>
                  </a:moveTo>
                  <a:lnTo>
                    <a:pt x="92" y="31"/>
                  </a:lnTo>
                  <a:lnTo>
                    <a:pt x="61" y="31"/>
                  </a:lnTo>
                  <a:cubicBezTo>
                    <a:pt x="31" y="31"/>
                    <a:pt x="3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31" y="153"/>
                  </a:lnTo>
                  <a:cubicBezTo>
                    <a:pt x="46" y="168"/>
                    <a:pt x="69" y="175"/>
                    <a:pt x="92" y="175"/>
                  </a:cubicBezTo>
                  <a:cubicBezTo>
                    <a:pt x="115" y="175"/>
                    <a:pt x="137" y="168"/>
                    <a:pt x="153" y="153"/>
                  </a:cubicBezTo>
                  <a:lnTo>
                    <a:pt x="183" y="122"/>
                  </a:lnTo>
                  <a:cubicBezTo>
                    <a:pt x="183" y="92"/>
                    <a:pt x="183" y="6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502536" y="158282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92" y="0"/>
                  </a:moveTo>
                  <a:cubicBezTo>
                    <a:pt x="31" y="0"/>
                    <a:pt x="31" y="0"/>
                    <a:pt x="0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23" y="145"/>
                    <a:pt x="47" y="168"/>
                    <a:pt x="70" y="178"/>
                  </a:cubicBezTo>
                  <a:lnTo>
                    <a:pt x="70" y="178"/>
                  </a:lnTo>
                  <a:cubicBezTo>
                    <a:pt x="66" y="163"/>
                    <a:pt x="74" y="152"/>
                    <a:pt x="92" y="152"/>
                  </a:cubicBezTo>
                  <a:lnTo>
                    <a:pt x="92" y="122"/>
                  </a:lnTo>
                  <a:lnTo>
                    <a:pt x="122" y="152"/>
                  </a:lnTo>
                  <a:lnTo>
                    <a:pt x="152" y="183"/>
                  </a:lnTo>
                  <a:cubicBezTo>
                    <a:pt x="183" y="152"/>
                    <a:pt x="183" y="92"/>
                    <a:pt x="152" y="61"/>
                  </a:cubicBezTo>
                  <a:lnTo>
                    <a:pt x="152" y="31"/>
                  </a:lnTo>
                  <a:cubicBezTo>
                    <a:pt x="122" y="0"/>
                    <a:pt x="92" y="0"/>
                    <a:pt x="92" y="0"/>
                  </a:cubicBezTo>
                  <a:close/>
                  <a:moveTo>
                    <a:pt x="70" y="178"/>
                  </a:moveTo>
                  <a:cubicBezTo>
                    <a:pt x="72" y="188"/>
                    <a:pt x="79" y="201"/>
                    <a:pt x="92" y="213"/>
                  </a:cubicBezTo>
                  <a:lnTo>
                    <a:pt x="92" y="183"/>
                  </a:lnTo>
                  <a:cubicBezTo>
                    <a:pt x="84" y="183"/>
                    <a:pt x="77" y="181"/>
                    <a:pt x="70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554769" y="152122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3" y="0"/>
                  </a:moveTo>
                  <a:lnTo>
                    <a:pt x="92" y="31"/>
                  </a:lnTo>
                  <a:lnTo>
                    <a:pt x="62" y="31"/>
                  </a:lnTo>
                  <a:lnTo>
                    <a:pt x="1" y="61"/>
                  </a:lnTo>
                  <a:lnTo>
                    <a:pt x="1" y="122"/>
                  </a:lnTo>
                  <a:cubicBezTo>
                    <a:pt x="31" y="152"/>
                    <a:pt x="31" y="183"/>
                    <a:pt x="92" y="183"/>
                  </a:cubicBezTo>
                  <a:lnTo>
                    <a:pt x="123" y="152"/>
                  </a:lnTo>
                  <a:lnTo>
                    <a:pt x="183" y="122"/>
                  </a:lnTo>
                  <a:cubicBezTo>
                    <a:pt x="214" y="61"/>
                    <a:pt x="15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25340" y="1612711"/>
              <a:ext cx="5490" cy="5234"/>
            </a:xfrm>
            <a:custGeom>
              <a:avLst/>
              <a:gdLst/>
              <a:ahLst/>
              <a:cxnLst/>
              <a:rect l="l" t="t" r="r" b="b"/>
              <a:pathLst>
                <a:path w="214" h="204" extrusionOk="0">
                  <a:moveTo>
                    <a:pt x="109" y="1"/>
                  </a:moveTo>
                  <a:cubicBezTo>
                    <a:pt x="77" y="1"/>
                    <a:pt x="48" y="16"/>
                    <a:pt x="31" y="51"/>
                  </a:cubicBezTo>
                  <a:cubicBezTo>
                    <a:pt x="31" y="51"/>
                    <a:pt x="0" y="82"/>
                    <a:pt x="0" y="142"/>
                  </a:cubicBezTo>
                  <a:lnTo>
                    <a:pt x="31" y="173"/>
                  </a:lnTo>
                  <a:cubicBezTo>
                    <a:pt x="61" y="203"/>
                    <a:pt x="91" y="203"/>
                    <a:pt x="122" y="203"/>
                  </a:cubicBezTo>
                  <a:lnTo>
                    <a:pt x="183" y="203"/>
                  </a:lnTo>
                  <a:lnTo>
                    <a:pt x="183" y="173"/>
                  </a:lnTo>
                  <a:cubicBezTo>
                    <a:pt x="213" y="112"/>
                    <a:pt x="213" y="51"/>
                    <a:pt x="183" y="21"/>
                  </a:cubicBezTo>
                  <a:cubicBezTo>
                    <a:pt x="157" y="8"/>
                    <a:pt x="132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519699" y="1536029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91" y="1"/>
                    <a:pt x="31" y="31"/>
                    <a:pt x="31" y="62"/>
                  </a:cubicBezTo>
                  <a:lnTo>
                    <a:pt x="31" y="92"/>
                  </a:lnTo>
                  <a:cubicBezTo>
                    <a:pt x="0" y="122"/>
                    <a:pt x="0" y="183"/>
                    <a:pt x="31" y="213"/>
                  </a:cubicBezTo>
                  <a:lnTo>
                    <a:pt x="122" y="213"/>
                  </a:lnTo>
                  <a:cubicBezTo>
                    <a:pt x="152" y="213"/>
                    <a:pt x="183" y="183"/>
                    <a:pt x="183" y="183"/>
                  </a:cubicBezTo>
                  <a:cubicBezTo>
                    <a:pt x="213" y="153"/>
                    <a:pt x="213" y="153"/>
                    <a:pt x="213" y="122"/>
                  </a:cubicBezTo>
                  <a:lnTo>
                    <a:pt x="213" y="62"/>
                  </a:lnTo>
                  <a:lnTo>
                    <a:pt x="213" y="31"/>
                  </a:lnTo>
                  <a:cubicBezTo>
                    <a:pt x="183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784818" y="1380867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122" y="0"/>
                  </a:moveTo>
                  <a:lnTo>
                    <a:pt x="122" y="30"/>
                  </a:lnTo>
                  <a:lnTo>
                    <a:pt x="31" y="30"/>
                  </a:lnTo>
                  <a:lnTo>
                    <a:pt x="1" y="61"/>
                  </a:lnTo>
                  <a:lnTo>
                    <a:pt x="1" y="91"/>
                  </a:lnTo>
                  <a:lnTo>
                    <a:pt x="1" y="152"/>
                  </a:lnTo>
                  <a:cubicBezTo>
                    <a:pt x="16" y="167"/>
                    <a:pt x="39" y="175"/>
                    <a:pt x="65" y="175"/>
                  </a:cubicBezTo>
                  <a:cubicBezTo>
                    <a:pt x="92" y="175"/>
                    <a:pt x="122" y="167"/>
                    <a:pt x="153" y="152"/>
                  </a:cubicBezTo>
                  <a:lnTo>
                    <a:pt x="153" y="122"/>
                  </a:lnTo>
                  <a:cubicBezTo>
                    <a:pt x="183" y="91"/>
                    <a:pt x="183" y="61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417541" y="1394900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91" y="0"/>
                    <a:pt x="61" y="0"/>
                    <a:pt x="31" y="31"/>
                  </a:cubicBezTo>
                  <a:cubicBezTo>
                    <a:pt x="31" y="61"/>
                    <a:pt x="0" y="91"/>
                    <a:pt x="0" y="122"/>
                  </a:cubicBezTo>
                  <a:cubicBezTo>
                    <a:pt x="0" y="152"/>
                    <a:pt x="31" y="183"/>
                    <a:pt x="61" y="213"/>
                  </a:cubicBezTo>
                  <a:lnTo>
                    <a:pt x="152" y="213"/>
                  </a:lnTo>
                  <a:lnTo>
                    <a:pt x="213" y="183"/>
                  </a:lnTo>
                  <a:cubicBezTo>
                    <a:pt x="243" y="122"/>
                    <a:pt x="243" y="6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571163" y="1478536"/>
              <a:ext cx="5490" cy="3720"/>
            </a:xfrm>
            <a:custGeom>
              <a:avLst/>
              <a:gdLst/>
              <a:ahLst/>
              <a:cxnLst/>
              <a:rect l="l" t="t" r="r" b="b"/>
              <a:pathLst>
                <a:path w="214" h="145" extrusionOk="0">
                  <a:moveTo>
                    <a:pt x="95" y="0"/>
                  </a:moveTo>
                  <a:cubicBezTo>
                    <a:pt x="76" y="0"/>
                    <a:pt x="61" y="8"/>
                    <a:pt x="61" y="23"/>
                  </a:cubicBezTo>
                  <a:lnTo>
                    <a:pt x="0" y="23"/>
                  </a:lnTo>
                  <a:lnTo>
                    <a:pt x="0" y="53"/>
                  </a:lnTo>
                  <a:cubicBezTo>
                    <a:pt x="0" y="84"/>
                    <a:pt x="31" y="114"/>
                    <a:pt x="31" y="144"/>
                  </a:cubicBezTo>
                  <a:lnTo>
                    <a:pt x="91" y="144"/>
                  </a:lnTo>
                  <a:cubicBezTo>
                    <a:pt x="122" y="144"/>
                    <a:pt x="152" y="144"/>
                    <a:pt x="152" y="114"/>
                  </a:cubicBezTo>
                  <a:lnTo>
                    <a:pt x="213" y="114"/>
                  </a:lnTo>
                  <a:lnTo>
                    <a:pt x="213" y="53"/>
                  </a:lnTo>
                  <a:lnTo>
                    <a:pt x="183" y="53"/>
                  </a:lnTo>
                  <a:lnTo>
                    <a:pt x="152" y="23"/>
                  </a:lnTo>
                  <a:cubicBezTo>
                    <a:pt x="137" y="8"/>
                    <a:pt x="114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642894" y="1391770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1" y="122"/>
                    <a:pt x="31" y="153"/>
                    <a:pt x="92" y="153"/>
                  </a:cubicBezTo>
                  <a:lnTo>
                    <a:pt x="153" y="153"/>
                  </a:lnTo>
                  <a:lnTo>
                    <a:pt x="183" y="122"/>
                  </a:lnTo>
                  <a:lnTo>
                    <a:pt x="183" y="92"/>
                  </a:ln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683455" y="1567995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cubicBezTo>
                    <a:pt x="31" y="31"/>
                    <a:pt x="31" y="31"/>
                    <a:pt x="0" y="31"/>
                  </a:cubicBezTo>
                  <a:lnTo>
                    <a:pt x="0" y="62"/>
                  </a:lnTo>
                  <a:cubicBezTo>
                    <a:pt x="0" y="92"/>
                    <a:pt x="31" y="123"/>
                    <a:pt x="61" y="153"/>
                  </a:cubicBezTo>
                  <a:lnTo>
                    <a:pt x="61" y="183"/>
                  </a:lnTo>
                  <a:lnTo>
                    <a:pt x="91" y="183"/>
                  </a:lnTo>
                  <a:cubicBezTo>
                    <a:pt x="122" y="183"/>
                    <a:pt x="152" y="183"/>
                    <a:pt x="183" y="153"/>
                  </a:cubicBezTo>
                  <a:lnTo>
                    <a:pt x="183" y="92"/>
                  </a:lnTo>
                  <a:cubicBezTo>
                    <a:pt x="183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610928" y="159685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1"/>
                  </a:moveTo>
                  <a:cubicBezTo>
                    <a:pt x="31" y="1"/>
                    <a:pt x="31" y="1"/>
                    <a:pt x="0" y="31"/>
                  </a:cubicBezTo>
                  <a:lnTo>
                    <a:pt x="0" y="61"/>
                  </a:lnTo>
                  <a:lnTo>
                    <a:pt x="0" y="92"/>
                  </a:lnTo>
                  <a:cubicBezTo>
                    <a:pt x="0" y="122"/>
                    <a:pt x="31" y="153"/>
                    <a:pt x="61" y="183"/>
                  </a:cubicBezTo>
                  <a:cubicBezTo>
                    <a:pt x="92" y="183"/>
                    <a:pt x="152" y="183"/>
                    <a:pt x="183" y="153"/>
                  </a:cubicBezTo>
                  <a:lnTo>
                    <a:pt x="183" y="122"/>
                  </a:lnTo>
                  <a:lnTo>
                    <a:pt x="183" y="92"/>
                  </a:lnTo>
                  <a:lnTo>
                    <a:pt x="183" y="31"/>
                  </a:lnTo>
                  <a:cubicBezTo>
                    <a:pt x="183" y="3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367103" y="1821107"/>
              <a:ext cx="539" cy="359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4" y="0"/>
                  </a:moveTo>
                  <a:cubicBezTo>
                    <a:pt x="7" y="0"/>
                    <a:pt x="1" y="14"/>
                    <a:pt x="21" y="14"/>
                  </a:cubicBezTo>
                  <a:cubicBezTo>
                    <a:pt x="21" y="3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337215" y="1953692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05" y="1"/>
                  </a:moveTo>
                  <a:cubicBezTo>
                    <a:pt x="64" y="1"/>
                    <a:pt x="31" y="29"/>
                    <a:pt x="31" y="74"/>
                  </a:cubicBezTo>
                  <a:cubicBezTo>
                    <a:pt x="1" y="134"/>
                    <a:pt x="31" y="165"/>
                    <a:pt x="61" y="226"/>
                  </a:cubicBezTo>
                  <a:lnTo>
                    <a:pt x="153" y="226"/>
                  </a:lnTo>
                  <a:cubicBezTo>
                    <a:pt x="183" y="195"/>
                    <a:pt x="213" y="165"/>
                    <a:pt x="213" y="134"/>
                  </a:cubicBezTo>
                  <a:cubicBezTo>
                    <a:pt x="213" y="74"/>
                    <a:pt x="213" y="43"/>
                    <a:pt x="183" y="13"/>
                  </a:cubicBezTo>
                  <a:lnTo>
                    <a:pt x="153" y="13"/>
                  </a:lnTo>
                  <a:cubicBezTo>
                    <a:pt x="136" y="5"/>
                    <a:pt x="12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245191" y="1646755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" y="1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31" y="153"/>
                  </a:lnTo>
                  <a:lnTo>
                    <a:pt x="153" y="153"/>
                  </a:lnTo>
                  <a:lnTo>
                    <a:pt x="183" y="92"/>
                  </a:lnTo>
                  <a:lnTo>
                    <a:pt x="122" y="62"/>
                  </a:lnTo>
                  <a:cubicBezTo>
                    <a:pt x="12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546201" y="1957899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61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cubicBezTo>
                    <a:pt x="1" y="122"/>
                    <a:pt x="31" y="122"/>
                    <a:pt x="31" y="153"/>
                  </a:cubicBezTo>
                  <a:cubicBezTo>
                    <a:pt x="46" y="168"/>
                    <a:pt x="69" y="176"/>
                    <a:pt x="92" y="176"/>
                  </a:cubicBezTo>
                  <a:cubicBezTo>
                    <a:pt x="115" y="176"/>
                    <a:pt x="137" y="168"/>
                    <a:pt x="153" y="153"/>
                  </a:cubicBezTo>
                  <a:lnTo>
                    <a:pt x="153" y="122"/>
                  </a:lnTo>
                  <a:cubicBezTo>
                    <a:pt x="153" y="92"/>
                    <a:pt x="153" y="92"/>
                    <a:pt x="153" y="62"/>
                  </a:cubicBez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412846" y="1935297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31" y="0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1" y="152"/>
                    <a:pt x="31" y="183"/>
                  </a:cubicBezTo>
                  <a:cubicBezTo>
                    <a:pt x="62" y="183"/>
                    <a:pt x="62" y="213"/>
                    <a:pt x="92" y="213"/>
                  </a:cubicBezTo>
                  <a:lnTo>
                    <a:pt x="153" y="213"/>
                  </a:lnTo>
                  <a:cubicBezTo>
                    <a:pt x="153" y="183"/>
                    <a:pt x="183" y="152"/>
                    <a:pt x="183" y="122"/>
                  </a:cubicBezTo>
                  <a:cubicBezTo>
                    <a:pt x="183" y="91"/>
                    <a:pt x="153" y="61"/>
                    <a:pt x="123" y="31"/>
                  </a:cubicBezTo>
                  <a:cubicBezTo>
                    <a:pt x="123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396478" y="158359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92" y="31"/>
                    <a:pt x="31" y="62"/>
                    <a:pt x="31" y="92"/>
                  </a:cubicBezTo>
                  <a:cubicBezTo>
                    <a:pt x="1" y="153"/>
                    <a:pt x="31" y="183"/>
                    <a:pt x="61" y="214"/>
                  </a:cubicBezTo>
                  <a:lnTo>
                    <a:pt x="183" y="214"/>
                  </a:lnTo>
                  <a:cubicBezTo>
                    <a:pt x="183" y="214"/>
                    <a:pt x="21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62"/>
                    <a:pt x="213" y="6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465875" y="172708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1" y="61"/>
                    <a:pt x="1" y="122"/>
                    <a:pt x="62" y="183"/>
                  </a:cubicBezTo>
                  <a:lnTo>
                    <a:pt x="153" y="183"/>
                  </a:lnTo>
                  <a:cubicBezTo>
                    <a:pt x="183" y="183"/>
                    <a:pt x="214" y="153"/>
                    <a:pt x="214" y="122"/>
                  </a:cubicBezTo>
                  <a:cubicBezTo>
                    <a:pt x="183" y="6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380110" y="1933142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07" y="1"/>
                  </a:moveTo>
                  <a:cubicBezTo>
                    <a:pt x="92" y="1"/>
                    <a:pt x="76" y="8"/>
                    <a:pt x="61" y="23"/>
                  </a:cubicBezTo>
                  <a:cubicBezTo>
                    <a:pt x="31" y="54"/>
                    <a:pt x="0" y="115"/>
                    <a:pt x="0" y="145"/>
                  </a:cubicBezTo>
                  <a:lnTo>
                    <a:pt x="0" y="175"/>
                  </a:lnTo>
                  <a:lnTo>
                    <a:pt x="0" y="206"/>
                  </a:lnTo>
                  <a:lnTo>
                    <a:pt x="122" y="206"/>
                  </a:lnTo>
                  <a:cubicBezTo>
                    <a:pt x="183" y="175"/>
                    <a:pt x="213" y="115"/>
                    <a:pt x="183" y="84"/>
                  </a:cubicBezTo>
                  <a:lnTo>
                    <a:pt x="152" y="23"/>
                  </a:ln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466670" y="1809742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92"/>
                    <a:pt x="31" y="122"/>
                    <a:pt x="61" y="122"/>
                  </a:cubicBezTo>
                  <a:lnTo>
                    <a:pt x="152" y="122"/>
                  </a:lnTo>
                  <a:cubicBezTo>
                    <a:pt x="152" y="122"/>
                    <a:pt x="183" y="92"/>
                    <a:pt x="183" y="61"/>
                  </a:cubicBezTo>
                  <a:cubicBezTo>
                    <a:pt x="183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455741" y="1965698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1" y="92"/>
                    <a:pt x="31" y="122"/>
                    <a:pt x="31" y="122"/>
                  </a:cubicBezTo>
                  <a:cubicBezTo>
                    <a:pt x="61" y="122"/>
                    <a:pt x="61" y="153"/>
                    <a:pt x="92" y="153"/>
                  </a:cubicBezTo>
                  <a:cubicBezTo>
                    <a:pt x="92" y="122"/>
                    <a:pt x="122" y="122"/>
                    <a:pt x="122" y="92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534502" y="1737215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2"/>
                    <a:pt x="1" y="92"/>
                    <a:pt x="1" y="122"/>
                  </a:cubicBezTo>
                  <a:lnTo>
                    <a:pt x="31" y="153"/>
                  </a:lnTo>
                  <a:lnTo>
                    <a:pt x="61" y="183"/>
                  </a:lnTo>
                  <a:cubicBezTo>
                    <a:pt x="77" y="198"/>
                    <a:pt x="92" y="206"/>
                    <a:pt x="107" y="206"/>
                  </a:cubicBezTo>
                  <a:cubicBezTo>
                    <a:pt x="122" y="206"/>
                    <a:pt x="137" y="198"/>
                    <a:pt x="153" y="183"/>
                  </a:cubicBezTo>
                  <a:cubicBezTo>
                    <a:pt x="183" y="183"/>
                    <a:pt x="183" y="153"/>
                    <a:pt x="183" y="122"/>
                  </a:cubicBezTo>
                  <a:lnTo>
                    <a:pt x="183" y="92"/>
                  </a:lnTo>
                  <a:lnTo>
                    <a:pt x="183" y="6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093133" y="1944661"/>
              <a:ext cx="3925" cy="3900"/>
            </a:xfrm>
            <a:custGeom>
              <a:avLst/>
              <a:gdLst/>
              <a:ahLst/>
              <a:cxnLst/>
              <a:rect l="l" t="t" r="r" b="b"/>
              <a:pathLst>
                <a:path w="153" h="152" extrusionOk="0">
                  <a:moveTo>
                    <a:pt x="31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92" y="152"/>
                  </a:lnTo>
                  <a:cubicBezTo>
                    <a:pt x="122" y="122"/>
                    <a:pt x="153" y="122"/>
                    <a:pt x="153" y="91"/>
                  </a:cubicBezTo>
                  <a:lnTo>
                    <a:pt x="153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568828" y="1806612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91" y="1"/>
                  </a:moveTo>
                  <a:cubicBezTo>
                    <a:pt x="61" y="31"/>
                    <a:pt x="30" y="31"/>
                    <a:pt x="0" y="62"/>
                  </a:cubicBezTo>
                  <a:lnTo>
                    <a:pt x="0" y="92"/>
                  </a:lnTo>
                  <a:lnTo>
                    <a:pt x="0" y="123"/>
                  </a:lnTo>
                  <a:cubicBezTo>
                    <a:pt x="0" y="153"/>
                    <a:pt x="30" y="153"/>
                    <a:pt x="30" y="183"/>
                  </a:cubicBezTo>
                  <a:cubicBezTo>
                    <a:pt x="48" y="192"/>
                    <a:pt x="66" y="196"/>
                    <a:pt x="83" y="196"/>
                  </a:cubicBezTo>
                  <a:cubicBezTo>
                    <a:pt x="124" y="196"/>
                    <a:pt x="161" y="174"/>
                    <a:pt x="182" y="153"/>
                  </a:cubicBezTo>
                  <a:cubicBezTo>
                    <a:pt x="213" y="123"/>
                    <a:pt x="213" y="92"/>
                    <a:pt x="182" y="62"/>
                  </a:cubicBezTo>
                  <a:cubicBezTo>
                    <a:pt x="182" y="31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238956" y="2008260"/>
              <a:ext cx="4721" cy="4259"/>
            </a:xfrm>
            <a:custGeom>
              <a:avLst/>
              <a:gdLst/>
              <a:ahLst/>
              <a:cxnLst/>
              <a:rect l="l" t="t" r="r" b="b"/>
              <a:pathLst>
                <a:path w="184" h="166" extrusionOk="0">
                  <a:moveTo>
                    <a:pt x="100" y="1"/>
                  </a:moveTo>
                  <a:cubicBezTo>
                    <a:pt x="59" y="1"/>
                    <a:pt x="22" y="22"/>
                    <a:pt x="1" y="44"/>
                  </a:cubicBezTo>
                  <a:lnTo>
                    <a:pt x="1" y="105"/>
                  </a:lnTo>
                  <a:cubicBezTo>
                    <a:pt x="1" y="135"/>
                    <a:pt x="1" y="165"/>
                    <a:pt x="31" y="165"/>
                  </a:cubicBezTo>
                  <a:lnTo>
                    <a:pt x="61" y="165"/>
                  </a:lnTo>
                  <a:cubicBezTo>
                    <a:pt x="122" y="165"/>
                    <a:pt x="153" y="135"/>
                    <a:pt x="183" y="105"/>
                  </a:cubicBezTo>
                  <a:lnTo>
                    <a:pt x="153" y="74"/>
                  </a:lnTo>
                  <a:lnTo>
                    <a:pt x="153" y="13"/>
                  </a:lnTo>
                  <a:cubicBezTo>
                    <a:pt x="135" y="5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364512" y="1892402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lnTo>
                    <a:pt x="31" y="31"/>
                  </a:lnTo>
                  <a:cubicBezTo>
                    <a:pt x="31" y="61"/>
                    <a:pt x="0" y="92"/>
                    <a:pt x="0" y="9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31" y="183"/>
                    <a:pt x="31" y="213"/>
                    <a:pt x="61" y="213"/>
                  </a:cubicBezTo>
                  <a:lnTo>
                    <a:pt x="122" y="213"/>
                  </a:lnTo>
                  <a:lnTo>
                    <a:pt x="183" y="183"/>
                  </a:lnTo>
                  <a:lnTo>
                    <a:pt x="183" y="122"/>
                  </a:lnTo>
                  <a:lnTo>
                    <a:pt x="183" y="61"/>
                  </a:lnTo>
                  <a:cubicBezTo>
                    <a:pt x="183" y="3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444042" y="176841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1" y="31"/>
                    <a:pt x="1" y="61"/>
                    <a:pt x="1" y="92"/>
                  </a:cubicBezTo>
                  <a:lnTo>
                    <a:pt x="1" y="153"/>
                  </a:lnTo>
                  <a:lnTo>
                    <a:pt x="92" y="153"/>
                  </a:lnTo>
                  <a:lnTo>
                    <a:pt x="153" y="122"/>
                  </a:lnTo>
                  <a:lnTo>
                    <a:pt x="153" y="61"/>
                  </a:lnTo>
                  <a:lnTo>
                    <a:pt x="122" y="31"/>
                  </a:lnTo>
                  <a:cubicBezTo>
                    <a:pt x="122" y="3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266253" y="2045255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92" y="0"/>
                  </a:moveTo>
                  <a:lnTo>
                    <a:pt x="61" y="30"/>
                  </a:lnTo>
                  <a:cubicBezTo>
                    <a:pt x="61" y="30"/>
                    <a:pt x="61" y="30"/>
                    <a:pt x="31" y="61"/>
                  </a:cubicBezTo>
                  <a:cubicBezTo>
                    <a:pt x="1" y="61"/>
                    <a:pt x="1" y="122"/>
                    <a:pt x="1" y="152"/>
                  </a:cubicBezTo>
                  <a:lnTo>
                    <a:pt x="1" y="213"/>
                  </a:lnTo>
                  <a:lnTo>
                    <a:pt x="61" y="213"/>
                  </a:lnTo>
                  <a:cubicBezTo>
                    <a:pt x="69" y="221"/>
                    <a:pt x="80" y="225"/>
                    <a:pt x="91" y="225"/>
                  </a:cubicBezTo>
                  <a:cubicBezTo>
                    <a:pt x="122" y="225"/>
                    <a:pt x="161" y="197"/>
                    <a:pt x="183" y="152"/>
                  </a:cubicBezTo>
                  <a:cubicBezTo>
                    <a:pt x="183" y="163"/>
                    <a:pt x="183" y="173"/>
                    <a:pt x="183" y="182"/>
                  </a:cubicBezTo>
                  <a:lnTo>
                    <a:pt x="213" y="182"/>
                  </a:lnTo>
                  <a:lnTo>
                    <a:pt x="213" y="152"/>
                  </a:lnTo>
                  <a:lnTo>
                    <a:pt x="213" y="91"/>
                  </a:lnTo>
                  <a:cubicBezTo>
                    <a:pt x="213" y="61"/>
                    <a:pt x="213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493967" y="1996895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91" y="1"/>
                  </a:moveTo>
                  <a:lnTo>
                    <a:pt x="30" y="31"/>
                  </a:lnTo>
                  <a:cubicBezTo>
                    <a:pt x="0" y="61"/>
                    <a:pt x="0" y="122"/>
                    <a:pt x="30" y="183"/>
                  </a:cubicBezTo>
                  <a:lnTo>
                    <a:pt x="91" y="183"/>
                  </a:lnTo>
                  <a:cubicBezTo>
                    <a:pt x="100" y="192"/>
                    <a:pt x="112" y="195"/>
                    <a:pt x="124" y="195"/>
                  </a:cubicBezTo>
                  <a:cubicBezTo>
                    <a:pt x="152" y="195"/>
                    <a:pt x="182" y="174"/>
                    <a:pt x="182" y="152"/>
                  </a:cubicBezTo>
                  <a:lnTo>
                    <a:pt x="152" y="61"/>
                  </a:lnTo>
                  <a:cubicBezTo>
                    <a:pt x="182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460436" y="1905076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65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4"/>
                  </a:lnTo>
                  <a:lnTo>
                    <a:pt x="0" y="114"/>
                  </a:lnTo>
                  <a:cubicBezTo>
                    <a:pt x="0" y="114"/>
                    <a:pt x="30" y="145"/>
                    <a:pt x="61" y="175"/>
                  </a:cubicBezTo>
                  <a:lnTo>
                    <a:pt x="122" y="175"/>
                  </a:lnTo>
                  <a:cubicBezTo>
                    <a:pt x="152" y="145"/>
                    <a:pt x="152" y="114"/>
                    <a:pt x="152" y="114"/>
                  </a:cubicBezTo>
                  <a:lnTo>
                    <a:pt x="152" y="54"/>
                  </a:lnTo>
                  <a:lnTo>
                    <a:pt x="152" y="23"/>
                  </a:lnTo>
                  <a:cubicBezTo>
                    <a:pt x="122" y="8"/>
                    <a:pt x="91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382445" y="1983837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114"/>
                    <a:pt x="31" y="175"/>
                    <a:pt x="61" y="175"/>
                  </a:cubicBezTo>
                  <a:lnTo>
                    <a:pt x="152" y="175"/>
                  </a:lnTo>
                  <a:cubicBezTo>
                    <a:pt x="213" y="114"/>
                    <a:pt x="213" y="54"/>
                    <a:pt x="152" y="23"/>
                  </a:cubicBezTo>
                  <a:cubicBezTo>
                    <a:pt x="137" y="8"/>
                    <a:pt x="11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438578" y="2128685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1" y="92"/>
                    <a:pt x="31" y="92"/>
                  </a:cubicBezTo>
                  <a:lnTo>
                    <a:pt x="62" y="152"/>
                  </a:lnTo>
                  <a:lnTo>
                    <a:pt x="123" y="152"/>
                  </a:lnTo>
                  <a:lnTo>
                    <a:pt x="153" y="122"/>
                  </a:lnTo>
                  <a:cubicBezTo>
                    <a:pt x="153" y="92"/>
                    <a:pt x="183" y="61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41493" y="1871339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1" y="1"/>
                  </a:moveTo>
                  <a:lnTo>
                    <a:pt x="31" y="31"/>
                  </a:lnTo>
                  <a:cubicBezTo>
                    <a:pt x="0" y="62"/>
                    <a:pt x="0" y="92"/>
                    <a:pt x="31" y="153"/>
                  </a:cubicBezTo>
                  <a:lnTo>
                    <a:pt x="91" y="183"/>
                  </a:lnTo>
                  <a:lnTo>
                    <a:pt x="122" y="183"/>
                  </a:lnTo>
                  <a:lnTo>
                    <a:pt x="183" y="153"/>
                  </a:lnTo>
                  <a:cubicBezTo>
                    <a:pt x="183" y="92"/>
                    <a:pt x="183" y="62"/>
                    <a:pt x="152" y="3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83808" y="1643651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31" y="0"/>
                  </a:moveTo>
                  <a:cubicBezTo>
                    <a:pt x="1" y="31"/>
                    <a:pt x="1" y="61"/>
                    <a:pt x="1" y="92"/>
                  </a:cubicBezTo>
                  <a:lnTo>
                    <a:pt x="62" y="92"/>
                  </a:lnTo>
                  <a:lnTo>
                    <a:pt x="62" y="122"/>
                  </a:lnTo>
                  <a:lnTo>
                    <a:pt x="153" y="122"/>
                  </a:lnTo>
                  <a:cubicBezTo>
                    <a:pt x="183" y="92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396478" y="173721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1"/>
                  </a:moveTo>
                  <a:cubicBezTo>
                    <a:pt x="31" y="1"/>
                    <a:pt x="1" y="92"/>
                    <a:pt x="61" y="153"/>
                  </a:cubicBezTo>
                  <a:lnTo>
                    <a:pt x="61" y="122"/>
                  </a:lnTo>
                  <a:lnTo>
                    <a:pt x="153" y="122"/>
                  </a:lnTo>
                  <a:cubicBezTo>
                    <a:pt x="153" y="122"/>
                    <a:pt x="153" y="92"/>
                    <a:pt x="183" y="62"/>
                  </a:cubicBez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055703" y="1767642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152"/>
                  </a:lnTo>
                  <a:cubicBezTo>
                    <a:pt x="31" y="152"/>
                    <a:pt x="31" y="183"/>
                    <a:pt x="61" y="213"/>
                  </a:cubicBezTo>
                  <a:lnTo>
                    <a:pt x="183" y="213"/>
                  </a:lnTo>
                  <a:lnTo>
                    <a:pt x="213" y="183"/>
                  </a:lnTo>
                  <a:lnTo>
                    <a:pt x="213" y="122"/>
                  </a:lnTo>
                  <a:lnTo>
                    <a:pt x="183" y="91"/>
                  </a:lnTo>
                  <a:lnTo>
                    <a:pt x="183" y="61"/>
                  </a:lnTo>
                  <a:cubicBezTo>
                    <a:pt x="153" y="61"/>
                    <a:pt x="153" y="31"/>
                    <a:pt x="153" y="31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423775" y="1820671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61"/>
                    <a:pt x="31" y="122"/>
                    <a:pt x="61" y="152"/>
                  </a:cubicBezTo>
                  <a:lnTo>
                    <a:pt x="122" y="152"/>
                  </a:lnTo>
                  <a:lnTo>
                    <a:pt x="152" y="122"/>
                  </a:lnTo>
                  <a:cubicBezTo>
                    <a:pt x="183" y="122"/>
                    <a:pt x="183" y="91"/>
                    <a:pt x="183" y="61"/>
                  </a:cubicBezTo>
                  <a:lnTo>
                    <a:pt x="18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364512" y="1848917"/>
              <a:ext cx="4695" cy="5413"/>
            </a:xfrm>
            <a:custGeom>
              <a:avLst/>
              <a:gdLst/>
              <a:ahLst/>
              <a:cxnLst/>
              <a:rect l="l" t="t" r="r" b="b"/>
              <a:pathLst>
                <a:path w="183" h="211" extrusionOk="0">
                  <a:moveTo>
                    <a:pt x="103" y="1"/>
                  </a:moveTo>
                  <a:cubicBezTo>
                    <a:pt x="92" y="1"/>
                    <a:pt x="76" y="9"/>
                    <a:pt x="61" y="24"/>
                  </a:cubicBezTo>
                  <a:lnTo>
                    <a:pt x="0" y="24"/>
                  </a:lnTo>
                  <a:lnTo>
                    <a:pt x="0" y="54"/>
                  </a:lnTo>
                  <a:lnTo>
                    <a:pt x="0" y="115"/>
                  </a:lnTo>
                  <a:lnTo>
                    <a:pt x="0" y="145"/>
                  </a:lnTo>
                  <a:lnTo>
                    <a:pt x="31" y="176"/>
                  </a:lnTo>
                  <a:cubicBezTo>
                    <a:pt x="44" y="201"/>
                    <a:pt x="62" y="211"/>
                    <a:pt x="81" y="211"/>
                  </a:cubicBezTo>
                  <a:cubicBezTo>
                    <a:pt x="107" y="211"/>
                    <a:pt x="135" y="193"/>
                    <a:pt x="152" y="176"/>
                  </a:cubicBezTo>
                  <a:lnTo>
                    <a:pt x="183" y="115"/>
                  </a:lnTo>
                  <a:lnTo>
                    <a:pt x="183" y="85"/>
                  </a:lnTo>
                  <a:cubicBezTo>
                    <a:pt x="183" y="54"/>
                    <a:pt x="152" y="24"/>
                    <a:pt x="122" y="24"/>
                  </a:cubicBezTo>
                  <a:cubicBezTo>
                    <a:pt x="122" y="9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295885" y="1680287"/>
              <a:ext cx="6260" cy="3925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92" y="1"/>
                  </a:moveTo>
                  <a:cubicBezTo>
                    <a:pt x="61" y="1"/>
                    <a:pt x="31" y="31"/>
                    <a:pt x="31" y="31"/>
                  </a:cubicBezTo>
                  <a:lnTo>
                    <a:pt x="31" y="62"/>
                  </a:lnTo>
                  <a:cubicBezTo>
                    <a:pt x="1" y="92"/>
                    <a:pt x="31" y="122"/>
                    <a:pt x="61" y="153"/>
                  </a:cubicBezTo>
                  <a:lnTo>
                    <a:pt x="213" y="153"/>
                  </a:lnTo>
                  <a:lnTo>
                    <a:pt x="244" y="92"/>
                  </a:lnTo>
                  <a:cubicBezTo>
                    <a:pt x="244" y="62"/>
                    <a:pt x="213" y="6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562569" y="1857511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50" y="0"/>
                  </a:moveTo>
                  <a:cubicBezTo>
                    <a:pt x="39" y="0"/>
                    <a:pt x="31" y="8"/>
                    <a:pt x="31" y="23"/>
                  </a:cubicBezTo>
                  <a:lnTo>
                    <a:pt x="1" y="53"/>
                  </a:lnTo>
                  <a:cubicBezTo>
                    <a:pt x="1" y="114"/>
                    <a:pt x="1" y="145"/>
                    <a:pt x="31" y="175"/>
                  </a:cubicBezTo>
                  <a:cubicBezTo>
                    <a:pt x="47" y="190"/>
                    <a:pt x="69" y="198"/>
                    <a:pt x="92" y="198"/>
                  </a:cubicBezTo>
                  <a:cubicBezTo>
                    <a:pt x="115" y="198"/>
                    <a:pt x="138" y="190"/>
                    <a:pt x="153" y="175"/>
                  </a:cubicBezTo>
                  <a:lnTo>
                    <a:pt x="153" y="205"/>
                  </a:lnTo>
                  <a:cubicBezTo>
                    <a:pt x="183" y="175"/>
                    <a:pt x="183" y="145"/>
                    <a:pt x="183" y="84"/>
                  </a:cubicBezTo>
                  <a:lnTo>
                    <a:pt x="183" y="53"/>
                  </a:lnTo>
                  <a:lnTo>
                    <a:pt x="153" y="23"/>
                  </a:lnTo>
                  <a:lnTo>
                    <a:pt x="92" y="23"/>
                  </a:lnTo>
                  <a:cubicBezTo>
                    <a:pt x="77" y="8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305249" y="1888503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lnTo>
                    <a:pt x="61" y="31"/>
                  </a:lnTo>
                  <a:lnTo>
                    <a:pt x="31" y="92"/>
                  </a:lnTo>
                  <a:lnTo>
                    <a:pt x="31" y="122"/>
                  </a:lnTo>
                  <a:cubicBezTo>
                    <a:pt x="0" y="122"/>
                    <a:pt x="0" y="183"/>
                    <a:pt x="31" y="213"/>
                  </a:cubicBezTo>
                  <a:lnTo>
                    <a:pt x="31" y="244"/>
                  </a:lnTo>
                  <a:lnTo>
                    <a:pt x="122" y="244"/>
                  </a:lnTo>
                  <a:lnTo>
                    <a:pt x="122" y="213"/>
                  </a:lnTo>
                  <a:lnTo>
                    <a:pt x="152" y="213"/>
                  </a:lnTo>
                  <a:lnTo>
                    <a:pt x="183" y="183"/>
                  </a:lnTo>
                  <a:lnTo>
                    <a:pt x="243" y="122"/>
                  </a:lnTo>
                  <a:cubicBezTo>
                    <a:pt x="243" y="92"/>
                    <a:pt x="213" y="61"/>
                    <a:pt x="21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348914" y="164285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123"/>
                  </a:lnTo>
                  <a:cubicBezTo>
                    <a:pt x="0" y="153"/>
                    <a:pt x="31" y="153"/>
                    <a:pt x="31" y="183"/>
                  </a:cubicBezTo>
                  <a:lnTo>
                    <a:pt x="122" y="183"/>
                  </a:lnTo>
                  <a:cubicBezTo>
                    <a:pt x="152" y="153"/>
                    <a:pt x="183" y="153"/>
                    <a:pt x="213" y="123"/>
                  </a:cubicBezTo>
                  <a:lnTo>
                    <a:pt x="213" y="92"/>
                  </a:lnTo>
                  <a:lnTo>
                    <a:pt x="213" y="62"/>
                  </a:lnTo>
                  <a:cubicBezTo>
                    <a:pt x="183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605464" y="1753019"/>
              <a:ext cx="4721" cy="5080"/>
            </a:xfrm>
            <a:custGeom>
              <a:avLst/>
              <a:gdLst/>
              <a:ahLst/>
              <a:cxnLst/>
              <a:rect l="l" t="t" r="r" b="b"/>
              <a:pathLst>
                <a:path w="184" h="198" extrusionOk="0">
                  <a:moveTo>
                    <a:pt x="107" y="0"/>
                  </a:moveTo>
                  <a:cubicBezTo>
                    <a:pt x="92" y="0"/>
                    <a:pt x="77" y="8"/>
                    <a:pt x="61" y="23"/>
                  </a:cubicBezTo>
                  <a:lnTo>
                    <a:pt x="31" y="23"/>
                  </a:lnTo>
                  <a:cubicBezTo>
                    <a:pt x="31" y="23"/>
                    <a:pt x="1" y="84"/>
                    <a:pt x="1" y="114"/>
                  </a:cubicBezTo>
                  <a:lnTo>
                    <a:pt x="1" y="145"/>
                  </a:lnTo>
                  <a:lnTo>
                    <a:pt x="31" y="175"/>
                  </a:lnTo>
                  <a:cubicBezTo>
                    <a:pt x="31" y="190"/>
                    <a:pt x="39" y="198"/>
                    <a:pt x="46" y="198"/>
                  </a:cubicBezTo>
                  <a:cubicBezTo>
                    <a:pt x="54" y="198"/>
                    <a:pt x="61" y="190"/>
                    <a:pt x="61" y="175"/>
                  </a:cubicBezTo>
                  <a:lnTo>
                    <a:pt x="153" y="175"/>
                  </a:lnTo>
                  <a:lnTo>
                    <a:pt x="183" y="145"/>
                  </a:lnTo>
                  <a:lnTo>
                    <a:pt x="183" y="84"/>
                  </a:lnTo>
                  <a:lnTo>
                    <a:pt x="183" y="53"/>
                  </a:lnTo>
                  <a:cubicBezTo>
                    <a:pt x="153" y="53"/>
                    <a:pt x="153" y="23"/>
                    <a:pt x="153" y="23"/>
                  </a:cubicBez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206221" y="1847942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92"/>
                  </a:lnTo>
                  <a:lnTo>
                    <a:pt x="30" y="123"/>
                  </a:lnTo>
                  <a:cubicBezTo>
                    <a:pt x="30" y="138"/>
                    <a:pt x="38" y="145"/>
                    <a:pt x="46" y="145"/>
                  </a:cubicBezTo>
                  <a:cubicBezTo>
                    <a:pt x="53" y="145"/>
                    <a:pt x="61" y="138"/>
                    <a:pt x="61" y="123"/>
                  </a:cubicBezTo>
                  <a:lnTo>
                    <a:pt x="122" y="123"/>
                  </a:lnTo>
                  <a:cubicBezTo>
                    <a:pt x="152" y="92"/>
                    <a:pt x="152" y="62"/>
                    <a:pt x="152" y="31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465875" y="1848994"/>
              <a:ext cx="4721" cy="3669"/>
            </a:xfrm>
            <a:custGeom>
              <a:avLst/>
              <a:gdLst/>
              <a:ahLst/>
              <a:cxnLst/>
              <a:rect l="l" t="t" r="r" b="b"/>
              <a:pathLst>
                <a:path w="184" h="143" extrusionOk="0">
                  <a:moveTo>
                    <a:pt x="79" y="1"/>
                  </a:moveTo>
                  <a:cubicBezTo>
                    <a:pt x="47" y="1"/>
                    <a:pt x="19" y="16"/>
                    <a:pt x="1" y="51"/>
                  </a:cubicBezTo>
                  <a:lnTo>
                    <a:pt x="1" y="112"/>
                  </a:lnTo>
                  <a:lnTo>
                    <a:pt x="31" y="142"/>
                  </a:lnTo>
                  <a:lnTo>
                    <a:pt x="153" y="142"/>
                  </a:lnTo>
                  <a:cubicBezTo>
                    <a:pt x="153" y="142"/>
                    <a:pt x="183" y="142"/>
                    <a:pt x="183" y="112"/>
                  </a:cubicBezTo>
                  <a:lnTo>
                    <a:pt x="183" y="82"/>
                  </a:lnTo>
                  <a:cubicBezTo>
                    <a:pt x="183" y="51"/>
                    <a:pt x="153" y="21"/>
                    <a:pt x="153" y="21"/>
                  </a:cubicBezTo>
                  <a:cubicBezTo>
                    <a:pt x="128" y="8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289651" y="1934502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2"/>
                    <a:pt x="0" y="92"/>
                    <a:pt x="31" y="153"/>
                  </a:cubicBezTo>
                  <a:lnTo>
                    <a:pt x="92" y="153"/>
                  </a:lnTo>
                  <a:cubicBezTo>
                    <a:pt x="92" y="168"/>
                    <a:pt x="99" y="176"/>
                    <a:pt x="111" y="176"/>
                  </a:cubicBezTo>
                  <a:cubicBezTo>
                    <a:pt x="122" y="176"/>
                    <a:pt x="137" y="168"/>
                    <a:pt x="152" y="153"/>
                  </a:cubicBezTo>
                  <a:lnTo>
                    <a:pt x="183" y="122"/>
                  </a:lnTo>
                  <a:lnTo>
                    <a:pt x="183" y="92"/>
                  </a:lnTo>
                  <a:cubicBezTo>
                    <a:pt x="183" y="62"/>
                    <a:pt x="183" y="31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516569" y="1789474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2" y="0"/>
                  </a:moveTo>
                  <a:cubicBezTo>
                    <a:pt x="61" y="0"/>
                    <a:pt x="31" y="31"/>
                    <a:pt x="1" y="61"/>
                  </a:cubicBezTo>
                  <a:lnTo>
                    <a:pt x="1" y="91"/>
                  </a:lnTo>
                  <a:cubicBezTo>
                    <a:pt x="1" y="91"/>
                    <a:pt x="31" y="122"/>
                    <a:pt x="31" y="152"/>
                  </a:cubicBezTo>
                  <a:lnTo>
                    <a:pt x="31" y="183"/>
                  </a:lnTo>
                  <a:cubicBezTo>
                    <a:pt x="49" y="192"/>
                    <a:pt x="67" y="195"/>
                    <a:pt x="84" y="195"/>
                  </a:cubicBezTo>
                  <a:cubicBezTo>
                    <a:pt x="125" y="195"/>
                    <a:pt x="161" y="174"/>
                    <a:pt x="183" y="152"/>
                  </a:cubicBezTo>
                  <a:cubicBezTo>
                    <a:pt x="213" y="122"/>
                    <a:pt x="213" y="91"/>
                    <a:pt x="213" y="61"/>
                  </a:cubicBezTo>
                  <a:cubicBezTo>
                    <a:pt x="213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522803" y="1887374"/>
              <a:ext cx="3925" cy="5054"/>
            </a:xfrm>
            <a:custGeom>
              <a:avLst/>
              <a:gdLst/>
              <a:ahLst/>
              <a:cxnLst/>
              <a:rect l="l" t="t" r="r" b="b"/>
              <a:pathLst>
                <a:path w="153" h="197" extrusionOk="0">
                  <a:moveTo>
                    <a:pt x="62" y="1"/>
                  </a:moveTo>
                  <a:cubicBezTo>
                    <a:pt x="41" y="1"/>
                    <a:pt x="21" y="14"/>
                    <a:pt x="1" y="14"/>
                  </a:cubicBezTo>
                  <a:lnTo>
                    <a:pt x="1" y="45"/>
                  </a:lnTo>
                  <a:lnTo>
                    <a:pt x="1" y="105"/>
                  </a:lnTo>
                  <a:lnTo>
                    <a:pt x="1" y="136"/>
                  </a:lnTo>
                  <a:cubicBezTo>
                    <a:pt x="1" y="136"/>
                    <a:pt x="1" y="166"/>
                    <a:pt x="31" y="197"/>
                  </a:cubicBezTo>
                  <a:lnTo>
                    <a:pt x="92" y="197"/>
                  </a:lnTo>
                  <a:lnTo>
                    <a:pt x="122" y="166"/>
                  </a:lnTo>
                  <a:cubicBezTo>
                    <a:pt x="153" y="166"/>
                    <a:pt x="153" y="136"/>
                    <a:pt x="153" y="136"/>
                  </a:cubicBezTo>
                  <a:lnTo>
                    <a:pt x="153" y="75"/>
                  </a:lnTo>
                  <a:lnTo>
                    <a:pt x="153" y="45"/>
                  </a:lnTo>
                  <a:cubicBezTo>
                    <a:pt x="153" y="45"/>
                    <a:pt x="153" y="14"/>
                    <a:pt x="122" y="14"/>
                  </a:cubicBezTo>
                  <a:lnTo>
                    <a:pt x="92" y="14"/>
                  </a:lnTo>
                  <a:cubicBezTo>
                    <a:pt x="82" y="4"/>
                    <a:pt x="7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427675" y="1873110"/>
              <a:ext cx="6260" cy="6055"/>
            </a:xfrm>
            <a:custGeom>
              <a:avLst/>
              <a:gdLst/>
              <a:ahLst/>
              <a:cxnLst/>
              <a:rect l="l" t="t" r="r" b="b"/>
              <a:pathLst>
                <a:path w="244" h="236" extrusionOk="0">
                  <a:moveTo>
                    <a:pt x="107" y="0"/>
                  </a:moveTo>
                  <a:cubicBezTo>
                    <a:pt x="84" y="0"/>
                    <a:pt x="61" y="8"/>
                    <a:pt x="31" y="23"/>
                  </a:cubicBezTo>
                  <a:lnTo>
                    <a:pt x="0" y="84"/>
                  </a:lnTo>
                  <a:lnTo>
                    <a:pt x="0" y="114"/>
                  </a:lnTo>
                  <a:cubicBezTo>
                    <a:pt x="31" y="175"/>
                    <a:pt x="31" y="205"/>
                    <a:pt x="61" y="236"/>
                  </a:cubicBezTo>
                  <a:lnTo>
                    <a:pt x="122" y="236"/>
                  </a:lnTo>
                  <a:cubicBezTo>
                    <a:pt x="152" y="236"/>
                    <a:pt x="183" y="205"/>
                    <a:pt x="183" y="175"/>
                  </a:cubicBezTo>
                  <a:lnTo>
                    <a:pt x="244" y="145"/>
                  </a:lnTo>
                  <a:cubicBezTo>
                    <a:pt x="244" y="84"/>
                    <a:pt x="213" y="23"/>
                    <a:pt x="183" y="23"/>
                  </a:cubicBezTo>
                  <a:cubicBezTo>
                    <a:pt x="152" y="8"/>
                    <a:pt x="130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628091" y="190800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52"/>
                  </a:lnTo>
                  <a:lnTo>
                    <a:pt x="91" y="152"/>
                  </a:lnTo>
                  <a:lnTo>
                    <a:pt x="152" y="122"/>
                  </a:lnTo>
                  <a:cubicBezTo>
                    <a:pt x="152" y="92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398043" y="1798248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37" y="0"/>
                  </a:moveTo>
                  <a:cubicBezTo>
                    <a:pt x="122" y="0"/>
                    <a:pt x="107" y="8"/>
                    <a:pt x="92" y="23"/>
                  </a:cubicBezTo>
                  <a:cubicBezTo>
                    <a:pt x="61" y="23"/>
                    <a:pt x="31" y="53"/>
                    <a:pt x="31" y="84"/>
                  </a:cubicBezTo>
                  <a:cubicBezTo>
                    <a:pt x="0" y="114"/>
                    <a:pt x="31" y="145"/>
                    <a:pt x="61" y="175"/>
                  </a:cubicBezTo>
                  <a:lnTo>
                    <a:pt x="183" y="175"/>
                  </a:lnTo>
                  <a:cubicBezTo>
                    <a:pt x="213" y="175"/>
                    <a:pt x="213" y="145"/>
                    <a:pt x="213" y="114"/>
                  </a:cubicBezTo>
                  <a:cubicBezTo>
                    <a:pt x="213" y="53"/>
                    <a:pt x="183" y="23"/>
                    <a:pt x="183" y="23"/>
                  </a:cubicBezTo>
                  <a:cubicBezTo>
                    <a:pt x="168" y="8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346579" y="2060058"/>
              <a:ext cx="5490" cy="3720"/>
            </a:xfrm>
            <a:custGeom>
              <a:avLst/>
              <a:gdLst/>
              <a:ahLst/>
              <a:cxnLst/>
              <a:rect l="l" t="t" r="r" b="b"/>
              <a:pathLst>
                <a:path w="214" h="145" extrusionOk="0">
                  <a:moveTo>
                    <a:pt x="31" y="1"/>
                  </a:moveTo>
                  <a:lnTo>
                    <a:pt x="0" y="61"/>
                  </a:lnTo>
                  <a:lnTo>
                    <a:pt x="0" y="122"/>
                  </a:lnTo>
                  <a:lnTo>
                    <a:pt x="31" y="122"/>
                  </a:lnTo>
                  <a:cubicBezTo>
                    <a:pt x="46" y="137"/>
                    <a:pt x="69" y="145"/>
                    <a:pt x="91" y="145"/>
                  </a:cubicBezTo>
                  <a:cubicBezTo>
                    <a:pt x="114" y="145"/>
                    <a:pt x="137" y="137"/>
                    <a:pt x="152" y="122"/>
                  </a:cubicBezTo>
                  <a:cubicBezTo>
                    <a:pt x="213" y="92"/>
                    <a:pt x="21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320052" y="1726312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0"/>
                  </a:moveTo>
                  <a:cubicBezTo>
                    <a:pt x="62" y="0"/>
                    <a:pt x="62" y="31"/>
                    <a:pt x="31" y="61"/>
                  </a:cubicBezTo>
                  <a:cubicBezTo>
                    <a:pt x="1" y="91"/>
                    <a:pt x="1" y="183"/>
                    <a:pt x="62" y="213"/>
                  </a:cubicBezTo>
                  <a:lnTo>
                    <a:pt x="153" y="213"/>
                  </a:lnTo>
                  <a:cubicBezTo>
                    <a:pt x="153" y="183"/>
                    <a:pt x="183" y="183"/>
                    <a:pt x="183" y="152"/>
                  </a:cubicBezTo>
                  <a:lnTo>
                    <a:pt x="183" y="122"/>
                  </a:lnTo>
                  <a:cubicBezTo>
                    <a:pt x="214" y="91"/>
                    <a:pt x="183" y="6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267818" y="1727081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0" y="153"/>
                    <a:pt x="0" y="183"/>
                    <a:pt x="31" y="183"/>
                  </a:cubicBezTo>
                  <a:lnTo>
                    <a:pt x="122" y="183"/>
                  </a:lnTo>
                  <a:lnTo>
                    <a:pt x="183" y="153"/>
                  </a:lnTo>
                  <a:cubicBezTo>
                    <a:pt x="183" y="92"/>
                    <a:pt x="15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332546" y="178244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2"/>
                    <a:pt x="0" y="92"/>
                    <a:pt x="31" y="153"/>
                  </a:cubicBezTo>
                  <a:lnTo>
                    <a:pt x="152" y="153"/>
                  </a:lnTo>
                  <a:lnTo>
                    <a:pt x="183" y="92"/>
                  </a:lnTo>
                  <a:lnTo>
                    <a:pt x="152" y="31"/>
                  </a:ln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216354" y="1797273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15" y="46"/>
                    <a:pt x="23" y="38"/>
                    <a:pt x="31" y="38"/>
                  </a:cubicBezTo>
                  <a:cubicBezTo>
                    <a:pt x="38" y="38"/>
                    <a:pt x="46" y="46"/>
                    <a:pt x="61" y="61"/>
                  </a:cubicBezTo>
                  <a:lnTo>
                    <a:pt x="31" y="91"/>
                  </a:lnTo>
                  <a:lnTo>
                    <a:pt x="0" y="122"/>
                  </a:lnTo>
                  <a:cubicBezTo>
                    <a:pt x="15" y="137"/>
                    <a:pt x="31" y="145"/>
                    <a:pt x="46" y="145"/>
                  </a:cubicBezTo>
                  <a:cubicBezTo>
                    <a:pt x="61" y="145"/>
                    <a:pt x="76" y="137"/>
                    <a:pt x="91" y="122"/>
                  </a:cubicBezTo>
                  <a:lnTo>
                    <a:pt x="152" y="122"/>
                  </a:lnTo>
                  <a:cubicBezTo>
                    <a:pt x="152" y="91"/>
                    <a:pt x="152" y="61"/>
                    <a:pt x="152" y="61"/>
                  </a:cubicBez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278722" y="1839373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62" y="92"/>
                  </a:lnTo>
                  <a:lnTo>
                    <a:pt x="62" y="122"/>
                  </a:lnTo>
                  <a:lnTo>
                    <a:pt x="90" y="178"/>
                  </a:lnTo>
                  <a:lnTo>
                    <a:pt x="90" y="178"/>
                  </a:lnTo>
                  <a:cubicBezTo>
                    <a:pt x="132" y="163"/>
                    <a:pt x="153" y="117"/>
                    <a:pt x="153" y="92"/>
                  </a:cubicBezTo>
                  <a:lnTo>
                    <a:pt x="183" y="61"/>
                  </a:lnTo>
                  <a:lnTo>
                    <a:pt x="153" y="31"/>
                  </a:lnTo>
                  <a:lnTo>
                    <a:pt x="153" y="1"/>
                  </a:lnTo>
                  <a:close/>
                  <a:moveTo>
                    <a:pt x="90" y="178"/>
                  </a:moveTo>
                  <a:cubicBezTo>
                    <a:pt x="81" y="181"/>
                    <a:pt x="72" y="183"/>
                    <a:pt x="62" y="183"/>
                  </a:cubicBezTo>
                  <a:lnTo>
                    <a:pt x="92" y="183"/>
                  </a:lnTo>
                  <a:lnTo>
                    <a:pt x="90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179693" y="1726312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3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lnTo>
                    <a:pt x="1" y="183"/>
                  </a:lnTo>
                  <a:lnTo>
                    <a:pt x="31" y="183"/>
                  </a:lnTo>
                  <a:cubicBezTo>
                    <a:pt x="49" y="192"/>
                    <a:pt x="67" y="195"/>
                    <a:pt x="84" y="195"/>
                  </a:cubicBezTo>
                  <a:cubicBezTo>
                    <a:pt x="125" y="195"/>
                    <a:pt x="161" y="174"/>
                    <a:pt x="183" y="152"/>
                  </a:cubicBezTo>
                  <a:cubicBezTo>
                    <a:pt x="183" y="122"/>
                    <a:pt x="183" y="61"/>
                    <a:pt x="153" y="31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3260789" y="1807587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62" y="1"/>
                  </a:moveTo>
                  <a:cubicBezTo>
                    <a:pt x="39" y="1"/>
                    <a:pt x="16" y="9"/>
                    <a:pt x="1" y="24"/>
                  </a:cubicBezTo>
                  <a:lnTo>
                    <a:pt x="1" y="54"/>
                  </a:lnTo>
                  <a:lnTo>
                    <a:pt x="1" y="115"/>
                  </a:lnTo>
                  <a:lnTo>
                    <a:pt x="1" y="145"/>
                  </a:lnTo>
                  <a:cubicBezTo>
                    <a:pt x="1" y="176"/>
                    <a:pt x="31" y="176"/>
                    <a:pt x="62" y="206"/>
                  </a:cubicBezTo>
                  <a:cubicBezTo>
                    <a:pt x="62" y="206"/>
                    <a:pt x="92" y="206"/>
                    <a:pt x="92" y="237"/>
                  </a:cubicBezTo>
                  <a:lnTo>
                    <a:pt x="183" y="237"/>
                  </a:lnTo>
                  <a:cubicBezTo>
                    <a:pt x="214" y="206"/>
                    <a:pt x="214" y="176"/>
                    <a:pt x="214" y="145"/>
                  </a:cubicBezTo>
                  <a:cubicBezTo>
                    <a:pt x="214" y="85"/>
                    <a:pt x="183" y="24"/>
                    <a:pt x="153" y="24"/>
                  </a:cubicBezTo>
                  <a:lnTo>
                    <a:pt x="122" y="24"/>
                  </a:lnTo>
                  <a:cubicBezTo>
                    <a:pt x="107" y="9"/>
                    <a:pt x="84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3435474" y="204056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0" y="61"/>
                    <a:pt x="0" y="122"/>
                    <a:pt x="31" y="153"/>
                  </a:cubicBezTo>
                  <a:lnTo>
                    <a:pt x="122" y="153"/>
                  </a:lnTo>
                  <a:lnTo>
                    <a:pt x="122" y="92"/>
                  </a:lnTo>
                  <a:lnTo>
                    <a:pt x="152" y="92"/>
                  </a:lnTo>
                  <a:lnTo>
                    <a:pt x="152" y="61"/>
                  </a:lnTo>
                  <a:cubicBezTo>
                    <a:pt x="152" y="31"/>
                    <a:pt x="152" y="31"/>
                    <a:pt x="152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83214" y="1696680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31" y="0"/>
                    <a:pt x="31" y="31"/>
                    <a:pt x="1" y="61"/>
                  </a:cubicBezTo>
                  <a:lnTo>
                    <a:pt x="1" y="122"/>
                  </a:lnTo>
                  <a:lnTo>
                    <a:pt x="31" y="183"/>
                  </a:lnTo>
                  <a:cubicBezTo>
                    <a:pt x="92" y="183"/>
                    <a:pt x="153" y="183"/>
                    <a:pt x="183" y="152"/>
                  </a:cubicBezTo>
                  <a:lnTo>
                    <a:pt x="214" y="152"/>
                  </a:lnTo>
                  <a:lnTo>
                    <a:pt x="214" y="91"/>
                  </a:ln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320847" y="1850302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0" y="61"/>
                  </a:lnTo>
                  <a:lnTo>
                    <a:pt x="0" y="91"/>
                  </a:lnTo>
                  <a:cubicBezTo>
                    <a:pt x="0" y="122"/>
                    <a:pt x="31" y="152"/>
                    <a:pt x="31" y="152"/>
                  </a:cubicBezTo>
                  <a:lnTo>
                    <a:pt x="61" y="183"/>
                  </a:lnTo>
                  <a:lnTo>
                    <a:pt x="122" y="183"/>
                  </a:lnTo>
                  <a:cubicBezTo>
                    <a:pt x="122" y="183"/>
                    <a:pt x="152" y="152"/>
                    <a:pt x="152" y="152"/>
                  </a:cubicBezTo>
                  <a:lnTo>
                    <a:pt x="183" y="91"/>
                  </a:lnTo>
                  <a:cubicBezTo>
                    <a:pt x="183" y="91"/>
                    <a:pt x="183" y="31"/>
                    <a:pt x="152" y="31"/>
                  </a:cubicBezTo>
                  <a:cubicBezTo>
                    <a:pt x="152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410511" y="1908000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lnTo>
                    <a:pt x="92" y="122"/>
                  </a:lnTo>
                  <a:cubicBezTo>
                    <a:pt x="153" y="122"/>
                    <a:pt x="183" y="6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249090" y="196492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3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22"/>
                    <a:pt x="1" y="152"/>
                    <a:pt x="31" y="183"/>
                  </a:cubicBezTo>
                  <a:lnTo>
                    <a:pt x="92" y="183"/>
                  </a:lnTo>
                  <a:cubicBezTo>
                    <a:pt x="153" y="152"/>
                    <a:pt x="183" y="122"/>
                    <a:pt x="183" y="91"/>
                  </a:cubicBezTo>
                  <a:cubicBezTo>
                    <a:pt x="183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213224" y="1899432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92" y="0"/>
                  </a:moveTo>
                  <a:cubicBezTo>
                    <a:pt x="61" y="0"/>
                    <a:pt x="31" y="30"/>
                    <a:pt x="31" y="91"/>
                  </a:cubicBezTo>
                  <a:cubicBezTo>
                    <a:pt x="1" y="122"/>
                    <a:pt x="31" y="152"/>
                    <a:pt x="61" y="182"/>
                  </a:cubicBezTo>
                  <a:lnTo>
                    <a:pt x="92" y="213"/>
                  </a:lnTo>
                  <a:lnTo>
                    <a:pt x="153" y="213"/>
                  </a:lnTo>
                  <a:cubicBezTo>
                    <a:pt x="183" y="182"/>
                    <a:pt x="183" y="182"/>
                    <a:pt x="213" y="152"/>
                  </a:cubicBezTo>
                  <a:lnTo>
                    <a:pt x="213" y="122"/>
                  </a:lnTo>
                  <a:lnTo>
                    <a:pt x="213" y="61"/>
                  </a:lnTo>
                  <a:lnTo>
                    <a:pt x="213" y="30"/>
                  </a:lnTo>
                  <a:cubicBezTo>
                    <a:pt x="183" y="30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098598" y="2198851"/>
              <a:ext cx="26" cy="1591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6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214789" y="2159086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2" y="1"/>
                  </a:moveTo>
                  <a:cubicBezTo>
                    <a:pt x="61" y="31"/>
                    <a:pt x="31" y="31"/>
                    <a:pt x="0" y="92"/>
                  </a:cubicBezTo>
                  <a:lnTo>
                    <a:pt x="0" y="153"/>
                  </a:lnTo>
                  <a:cubicBezTo>
                    <a:pt x="22" y="174"/>
                    <a:pt x="43" y="196"/>
                    <a:pt x="76" y="196"/>
                  </a:cubicBezTo>
                  <a:cubicBezTo>
                    <a:pt x="89" y="196"/>
                    <a:pt x="104" y="192"/>
                    <a:pt x="122" y="183"/>
                  </a:cubicBezTo>
                  <a:cubicBezTo>
                    <a:pt x="152" y="183"/>
                    <a:pt x="213" y="153"/>
                    <a:pt x="213" y="92"/>
                  </a:cubicBezTo>
                  <a:lnTo>
                    <a:pt x="213" y="62"/>
                  </a:lnTo>
                  <a:lnTo>
                    <a:pt x="183" y="31"/>
                  </a:lnTo>
                  <a:cubicBezTo>
                    <a:pt x="15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012038" y="236963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1" y="1"/>
                  </a:moveTo>
                  <a:lnTo>
                    <a:pt x="61" y="31"/>
                  </a:lnTo>
                  <a:cubicBezTo>
                    <a:pt x="31" y="31"/>
                    <a:pt x="1" y="61"/>
                    <a:pt x="1" y="61"/>
                  </a:cubicBezTo>
                  <a:lnTo>
                    <a:pt x="1" y="92"/>
                  </a:lnTo>
                  <a:cubicBezTo>
                    <a:pt x="1" y="122"/>
                    <a:pt x="1" y="153"/>
                    <a:pt x="1" y="153"/>
                  </a:cubicBezTo>
                  <a:lnTo>
                    <a:pt x="122" y="153"/>
                  </a:lnTo>
                  <a:lnTo>
                    <a:pt x="122" y="122"/>
                  </a:lnTo>
                  <a:cubicBezTo>
                    <a:pt x="122" y="61"/>
                    <a:pt x="9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3125895" y="199222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31" y="0"/>
                    <a:pt x="0" y="31"/>
                    <a:pt x="31" y="61"/>
                  </a:cubicBezTo>
                  <a:lnTo>
                    <a:pt x="31" y="91"/>
                  </a:lnTo>
                  <a:lnTo>
                    <a:pt x="61" y="122"/>
                  </a:lnTo>
                  <a:cubicBezTo>
                    <a:pt x="61" y="122"/>
                    <a:pt x="92" y="152"/>
                    <a:pt x="122" y="152"/>
                  </a:cubicBezTo>
                  <a:lnTo>
                    <a:pt x="152" y="122"/>
                  </a:lnTo>
                  <a:cubicBezTo>
                    <a:pt x="152" y="122"/>
                    <a:pt x="183" y="91"/>
                    <a:pt x="183" y="91"/>
                  </a:cubicBez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3167995" y="210762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cubicBezTo>
                    <a:pt x="1" y="92"/>
                    <a:pt x="1" y="122"/>
                    <a:pt x="1" y="153"/>
                  </a:cubicBezTo>
                  <a:lnTo>
                    <a:pt x="122" y="153"/>
                  </a:lnTo>
                  <a:cubicBezTo>
                    <a:pt x="122" y="122"/>
                    <a:pt x="122" y="122"/>
                    <a:pt x="153" y="92"/>
                  </a:cubicBezTo>
                  <a:cubicBezTo>
                    <a:pt x="153" y="61"/>
                    <a:pt x="153" y="61"/>
                    <a:pt x="15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894281" y="2276073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2" y="0"/>
                  </a:moveTo>
                  <a:lnTo>
                    <a:pt x="62" y="31"/>
                  </a:lnTo>
                  <a:cubicBezTo>
                    <a:pt x="31" y="31"/>
                    <a:pt x="31" y="61"/>
                    <a:pt x="31" y="61"/>
                  </a:cubicBezTo>
                  <a:lnTo>
                    <a:pt x="1" y="91"/>
                  </a:lnTo>
                  <a:cubicBezTo>
                    <a:pt x="31" y="122"/>
                    <a:pt x="62" y="152"/>
                    <a:pt x="122" y="152"/>
                  </a:cubicBezTo>
                  <a:cubicBezTo>
                    <a:pt x="153" y="122"/>
                    <a:pt x="183" y="91"/>
                    <a:pt x="214" y="61"/>
                  </a:cubicBezTo>
                  <a:cubicBezTo>
                    <a:pt x="214" y="61"/>
                    <a:pt x="214" y="31"/>
                    <a:pt x="214" y="31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77737" y="2156751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61" y="1"/>
                  </a:moveTo>
                  <a:cubicBezTo>
                    <a:pt x="31" y="31"/>
                    <a:pt x="0" y="61"/>
                    <a:pt x="0" y="92"/>
                  </a:cubicBezTo>
                  <a:lnTo>
                    <a:pt x="0" y="153"/>
                  </a:lnTo>
                  <a:lnTo>
                    <a:pt x="31" y="153"/>
                  </a:lnTo>
                  <a:cubicBezTo>
                    <a:pt x="47" y="161"/>
                    <a:pt x="63" y="165"/>
                    <a:pt x="79" y="165"/>
                  </a:cubicBezTo>
                  <a:cubicBezTo>
                    <a:pt x="122" y="165"/>
                    <a:pt x="160" y="136"/>
                    <a:pt x="183" y="9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180489" y="2134406"/>
              <a:ext cx="4695" cy="4002"/>
            </a:xfrm>
            <a:custGeom>
              <a:avLst/>
              <a:gdLst/>
              <a:ahLst/>
              <a:cxnLst/>
              <a:rect l="l" t="t" r="r" b="b"/>
              <a:pathLst>
                <a:path w="183" h="156" extrusionOk="0">
                  <a:moveTo>
                    <a:pt x="80" y="1"/>
                  </a:moveTo>
                  <a:cubicBezTo>
                    <a:pt x="61" y="1"/>
                    <a:pt x="43" y="8"/>
                    <a:pt x="30" y="21"/>
                  </a:cubicBezTo>
                  <a:lnTo>
                    <a:pt x="0" y="51"/>
                  </a:lnTo>
                  <a:cubicBezTo>
                    <a:pt x="0" y="81"/>
                    <a:pt x="0" y="142"/>
                    <a:pt x="61" y="142"/>
                  </a:cubicBezTo>
                  <a:cubicBezTo>
                    <a:pt x="71" y="152"/>
                    <a:pt x="81" y="156"/>
                    <a:pt x="91" y="156"/>
                  </a:cubicBezTo>
                  <a:cubicBezTo>
                    <a:pt x="111" y="156"/>
                    <a:pt x="132" y="142"/>
                    <a:pt x="152" y="142"/>
                  </a:cubicBezTo>
                  <a:lnTo>
                    <a:pt x="182" y="112"/>
                  </a:lnTo>
                  <a:cubicBezTo>
                    <a:pt x="182" y="81"/>
                    <a:pt x="182" y="51"/>
                    <a:pt x="182" y="51"/>
                  </a:cubicBezTo>
                  <a:lnTo>
                    <a:pt x="152" y="51"/>
                  </a:lnTo>
                  <a:cubicBezTo>
                    <a:pt x="134" y="15"/>
                    <a:pt x="106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043234" y="212088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lnTo>
                    <a:pt x="31" y="152"/>
                  </a:lnTo>
                  <a:lnTo>
                    <a:pt x="122" y="152"/>
                  </a:lnTo>
                  <a:cubicBezTo>
                    <a:pt x="122" y="122"/>
                    <a:pt x="152" y="122"/>
                    <a:pt x="152" y="92"/>
                  </a:cubicBezTo>
                  <a:lnTo>
                    <a:pt x="152" y="61"/>
                  </a:lnTo>
                  <a:lnTo>
                    <a:pt x="122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173459" y="2061032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6" y="1"/>
                  </a:moveTo>
                  <a:cubicBezTo>
                    <a:pt x="61" y="1"/>
                    <a:pt x="46" y="8"/>
                    <a:pt x="31" y="23"/>
                  </a:cubicBezTo>
                  <a:lnTo>
                    <a:pt x="0" y="23"/>
                  </a:lnTo>
                  <a:lnTo>
                    <a:pt x="0" y="54"/>
                  </a:lnTo>
                  <a:cubicBezTo>
                    <a:pt x="0" y="54"/>
                    <a:pt x="0" y="84"/>
                    <a:pt x="0" y="115"/>
                  </a:cubicBezTo>
                  <a:lnTo>
                    <a:pt x="31" y="145"/>
                  </a:lnTo>
                  <a:lnTo>
                    <a:pt x="122" y="145"/>
                  </a:lnTo>
                  <a:cubicBezTo>
                    <a:pt x="152" y="115"/>
                    <a:pt x="152" y="84"/>
                    <a:pt x="152" y="84"/>
                  </a:cubicBezTo>
                  <a:cubicBezTo>
                    <a:pt x="152" y="54"/>
                    <a:pt x="122" y="23"/>
                    <a:pt x="122" y="23"/>
                  </a:cubicBezTo>
                  <a:cubicBezTo>
                    <a:pt x="107" y="8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2955905" y="2098258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152" y="1"/>
                  </a:moveTo>
                  <a:cubicBezTo>
                    <a:pt x="122" y="1"/>
                    <a:pt x="91" y="1"/>
                    <a:pt x="61" y="31"/>
                  </a:cubicBezTo>
                  <a:lnTo>
                    <a:pt x="30" y="31"/>
                  </a:lnTo>
                  <a:lnTo>
                    <a:pt x="30" y="62"/>
                  </a:lnTo>
                  <a:cubicBezTo>
                    <a:pt x="0" y="92"/>
                    <a:pt x="30" y="123"/>
                    <a:pt x="61" y="153"/>
                  </a:cubicBezTo>
                  <a:lnTo>
                    <a:pt x="91" y="153"/>
                  </a:lnTo>
                  <a:cubicBezTo>
                    <a:pt x="106" y="168"/>
                    <a:pt x="122" y="176"/>
                    <a:pt x="137" y="176"/>
                  </a:cubicBezTo>
                  <a:cubicBezTo>
                    <a:pt x="152" y="176"/>
                    <a:pt x="167" y="168"/>
                    <a:pt x="182" y="153"/>
                  </a:cubicBezTo>
                  <a:lnTo>
                    <a:pt x="182" y="123"/>
                  </a:lnTo>
                  <a:cubicBezTo>
                    <a:pt x="182" y="92"/>
                    <a:pt x="182" y="92"/>
                    <a:pt x="182" y="92"/>
                  </a:cubicBezTo>
                  <a:cubicBezTo>
                    <a:pt x="182" y="62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316948" y="2359503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0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61" y="122"/>
                  </a:lnTo>
                  <a:lnTo>
                    <a:pt x="91" y="122"/>
                  </a:lnTo>
                  <a:lnTo>
                    <a:pt x="91" y="92"/>
                  </a:lnTo>
                  <a:cubicBezTo>
                    <a:pt x="91" y="61"/>
                    <a:pt x="91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96440" y="2040560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61" y="1"/>
                  </a:moveTo>
                  <a:cubicBezTo>
                    <a:pt x="31" y="1"/>
                    <a:pt x="31" y="1"/>
                    <a:pt x="1" y="31"/>
                  </a:cubicBezTo>
                  <a:cubicBezTo>
                    <a:pt x="1" y="31"/>
                    <a:pt x="1" y="6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31" y="153"/>
                    <a:pt x="61" y="183"/>
                    <a:pt x="92" y="183"/>
                  </a:cubicBezTo>
                  <a:lnTo>
                    <a:pt x="122" y="183"/>
                  </a:lnTo>
                  <a:lnTo>
                    <a:pt x="153" y="153"/>
                  </a:lnTo>
                  <a:cubicBezTo>
                    <a:pt x="153" y="153"/>
                    <a:pt x="153" y="122"/>
                    <a:pt x="153" y="122"/>
                  </a:cubicBezTo>
                  <a:cubicBezTo>
                    <a:pt x="153" y="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302914" y="221444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92"/>
                    <a:pt x="31" y="153"/>
                    <a:pt x="91" y="153"/>
                  </a:cubicBezTo>
                  <a:lnTo>
                    <a:pt x="152" y="153"/>
                  </a:lnTo>
                  <a:cubicBezTo>
                    <a:pt x="183" y="153"/>
                    <a:pt x="183" y="122"/>
                    <a:pt x="183" y="92"/>
                  </a:cubicBezTo>
                  <a:lnTo>
                    <a:pt x="183" y="62"/>
                  </a:lnTo>
                  <a:cubicBezTo>
                    <a:pt x="183" y="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154731" y="216455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1"/>
                  </a:moveTo>
                  <a:lnTo>
                    <a:pt x="62" y="31"/>
                  </a:lnTo>
                  <a:lnTo>
                    <a:pt x="31" y="61"/>
                  </a:lnTo>
                  <a:cubicBezTo>
                    <a:pt x="31" y="61"/>
                    <a:pt x="1" y="92"/>
                    <a:pt x="1" y="92"/>
                  </a:cubicBezTo>
                  <a:lnTo>
                    <a:pt x="1" y="153"/>
                  </a:lnTo>
                  <a:lnTo>
                    <a:pt x="123" y="153"/>
                  </a:lnTo>
                  <a:lnTo>
                    <a:pt x="153" y="122"/>
                  </a:lnTo>
                  <a:lnTo>
                    <a:pt x="153" y="92"/>
                  </a:lnTo>
                  <a:cubicBezTo>
                    <a:pt x="153" y="92"/>
                    <a:pt x="153" y="61"/>
                    <a:pt x="153" y="6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022172" y="2155982"/>
              <a:ext cx="3156" cy="4490"/>
            </a:xfrm>
            <a:custGeom>
              <a:avLst/>
              <a:gdLst/>
              <a:ahLst/>
              <a:cxnLst/>
              <a:rect l="l" t="t" r="r" b="b"/>
              <a:pathLst>
                <a:path w="123" h="175" extrusionOk="0">
                  <a:moveTo>
                    <a:pt x="1" y="0"/>
                  </a:moveTo>
                  <a:lnTo>
                    <a:pt x="31" y="61"/>
                  </a:lnTo>
                  <a:lnTo>
                    <a:pt x="1" y="91"/>
                  </a:lnTo>
                  <a:cubicBezTo>
                    <a:pt x="1" y="122"/>
                    <a:pt x="1" y="122"/>
                    <a:pt x="1" y="152"/>
                  </a:cubicBezTo>
                  <a:cubicBezTo>
                    <a:pt x="16" y="167"/>
                    <a:pt x="31" y="175"/>
                    <a:pt x="46" y="175"/>
                  </a:cubicBezTo>
                  <a:cubicBezTo>
                    <a:pt x="61" y="175"/>
                    <a:pt x="77" y="167"/>
                    <a:pt x="92" y="152"/>
                  </a:cubicBezTo>
                  <a:lnTo>
                    <a:pt x="122" y="122"/>
                  </a:lnTo>
                  <a:lnTo>
                    <a:pt x="122" y="91"/>
                  </a:lnTo>
                  <a:cubicBezTo>
                    <a:pt x="122" y="61"/>
                    <a:pt x="122" y="61"/>
                    <a:pt x="92" y="3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19282" y="2173914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61" y="0"/>
                  </a:moveTo>
                  <a:cubicBezTo>
                    <a:pt x="31" y="31"/>
                    <a:pt x="0" y="61"/>
                    <a:pt x="0" y="91"/>
                  </a:cubicBezTo>
                  <a:cubicBezTo>
                    <a:pt x="0" y="91"/>
                    <a:pt x="0" y="122"/>
                    <a:pt x="0" y="152"/>
                  </a:cubicBezTo>
                  <a:lnTo>
                    <a:pt x="92" y="152"/>
                  </a:lnTo>
                  <a:cubicBezTo>
                    <a:pt x="107" y="167"/>
                    <a:pt x="122" y="175"/>
                    <a:pt x="137" y="175"/>
                  </a:cubicBezTo>
                  <a:cubicBezTo>
                    <a:pt x="152" y="175"/>
                    <a:pt x="168" y="167"/>
                    <a:pt x="183" y="152"/>
                  </a:cubicBezTo>
                  <a:lnTo>
                    <a:pt x="183" y="122"/>
                  </a:lnTo>
                  <a:lnTo>
                    <a:pt x="183" y="91"/>
                  </a:lnTo>
                  <a:cubicBezTo>
                    <a:pt x="18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180489" y="2015623"/>
              <a:ext cx="3900" cy="4233"/>
            </a:xfrm>
            <a:custGeom>
              <a:avLst/>
              <a:gdLst/>
              <a:ahLst/>
              <a:cxnLst/>
              <a:rect l="l" t="t" r="r" b="b"/>
              <a:pathLst>
                <a:path w="152" h="165" extrusionOk="0">
                  <a:moveTo>
                    <a:pt x="61" y="0"/>
                  </a:moveTo>
                  <a:lnTo>
                    <a:pt x="30" y="30"/>
                  </a:lnTo>
                  <a:cubicBezTo>
                    <a:pt x="30" y="30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30" y="152"/>
                  </a:lnTo>
                  <a:cubicBezTo>
                    <a:pt x="48" y="161"/>
                    <a:pt x="66" y="165"/>
                    <a:pt x="82" y="165"/>
                  </a:cubicBezTo>
                  <a:cubicBezTo>
                    <a:pt x="122" y="165"/>
                    <a:pt x="152" y="143"/>
                    <a:pt x="152" y="122"/>
                  </a:cubicBezTo>
                  <a:lnTo>
                    <a:pt x="152" y="61"/>
                  </a:lnTo>
                  <a:cubicBezTo>
                    <a:pt x="152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123560" y="2082865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88" y="1"/>
                  </a:moveTo>
                  <a:cubicBezTo>
                    <a:pt x="69" y="1"/>
                    <a:pt x="46" y="8"/>
                    <a:pt x="31" y="23"/>
                  </a:cubicBezTo>
                  <a:lnTo>
                    <a:pt x="0" y="23"/>
                  </a:lnTo>
                  <a:lnTo>
                    <a:pt x="0" y="54"/>
                  </a:lnTo>
                  <a:cubicBezTo>
                    <a:pt x="0" y="84"/>
                    <a:pt x="31" y="145"/>
                    <a:pt x="61" y="145"/>
                  </a:cubicBezTo>
                  <a:lnTo>
                    <a:pt x="122" y="145"/>
                  </a:lnTo>
                  <a:cubicBezTo>
                    <a:pt x="152" y="145"/>
                    <a:pt x="152" y="115"/>
                    <a:pt x="152" y="84"/>
                  </a:cubicBezTo>
                  <a:cubicBezTo>
                    <a:pt x="152" y="54"/>
                    <a:pt x="152" y="54"/>
                    <a:pt x="122" y="23"/>
                  </a:cubicBezTo>
                  <a:cubicBezTo>
                    <a:pt x="122" y="8"/>
                    <a:pt x="107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219459" y="2110752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62" y="0"/>
                  </a:moveTo>
                  <a:cubicBezTo>
                    <a:pt x="31" y="0"/>
                    <a:pt x="31" y="31"/>
                    <a:pt x="31" y="61"/>
                  </a:cubicBezTo>
                  <a:cubicBezTo>
                    <a:pt x="1" y="91"/>
                    <a:pt x="31" y="122"/>
                    <a:pt x="62" y="152"/>
                  </a:cubicBezTo>
                  <a:lnTo>
                    <a:pt x="122" y="152"/>
                  </a:lnTo>
                  <a:cubicBezTo>
                    <a:pt x="153" y="122"/>
                    <a:pt x="183" y="91"/>
                    <a:pt x="183" y="61"/>
                  </a:cubicBezTo>
                  <a:lnTo>
                    <a:pt x="18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309148" y="200079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0" y="31"/>
                    <a:pt x="0" y="61"/>
                    <a:pt x="0" y="92"/>
                  </a:cubicBezTo>
                  <a:lnTo>
                    <a:pt x="0" y="122"/>
                  </a:lnTo>
                  <a:lnTo>
                    <a:pt x="31" y="152"/>
                  </a:lnTo>
                  <a:lnTo>
                    <a:pt x="61" y="152"/>
                  </a:lnTo>
                  <a:cubicBezTo>
                    <a:pt x="91" y="152"/>
                    <a:pt x="122" y="152"/>
                    <a:pt x="152" y="122"/>
                  </a:cubicBezTo>
                  <a:lnTo>
                    <a:pt x="152" y="92"/>
                  </a:lnTo>
                  <a:lnTo>
                    <a:pt x="152" y="6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237391" y="2351704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1" y="122"/>
                  </a:lnTo>
                  <a:lnTo>
                    <a:pt x="31" y="152"/>
                  </a:lnTo>
                  <a:cubicBezTo>
                    <a:pt x="62" y="152"/>
                    <a:pt x="92" y="12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3645" y="218171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61" y="0"/>
                    <a:pt x="31" y="0"/>
                    <a:pt x="1" y="61"/>
                  </a:cubicBezTo>
                  <a:lnTo>
                    <a:pt x="1" y="91"/>
                  </a:lnTo>
                  <a:lnTo>
                    <a:pt x="31" y="152"/>
                  </a:lnTo>
                  <a:cubicBezTo>
                    <a:pt x="92" y="152"/>
                    <a:pt x="122" y="122"/>
                    <a:pt x="153" y="91"/>
                  </a:cubicBezTo>
                  <a:lnTo>
                    <a:pt x="153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16707" y="220901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31" y="152"/>
                    <a:pt x="62" y="152"/>
                    <a:pt x="92" y="152"/>
                  </a:cubicBezTo>
                  <a:cubicBezTo>
                    <a:pt x="122" y="122"/>
                    <a:pt x="153" y="91"/>
                    <a:pt x="153" y="6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192957" y="2464765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lnTo>
                    <a:pt x="31" y="62"/>
                  </a:lnTo>
                  <a:lnTo>
                    <a:pt x="0" y="92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0" y="153"/>
                    <a:pt x="0" y="183"/>
                    <a:pt x="31" y="183"/>
                  </a:cubicBezTo>
                  <a:lnTo>
                    <a:pt x="122" y="183"/>
                  </a:lnTo>
                  <a:cubicBezTo>
                    <a:pt x="152" y="153"/>
                    <a:pt x="152" y="122"/>
                    <a:pt x="152" y="92"/>
                  </a:cubicBezTo>
                  <a:cubicBezTo>
                    <a:pt x="183" y="62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071301" y="2149927"/>
              <a:ext cx="3156" cy="3746"/>
            </a:xfrm>
            <a:custGeom>
              <a:avLst/>
              <a:gdLst/>
              <a:ahLst/>
              <a:cxnLst/>
              <a:rect l="l" t="t" r="r" b="b"/>
              <a:pathLst>
                <a:path w="123" h="146" extrusionOk="0">
                  <a:moveTo>
                    <a:pt x="73" y="1"/>
                  </a:moveTo>
                  <a:cubicBezTo>
                    <a:pt x="61" y="1"/>
                    <a:pt x="46" y="8"/>
                    <a:pt x="31" y="23"/>
                  </a:cubicBezTo>
                  <a:lnTo>
                    <a:pt x="1" y="23"/>
                  </a:lnTo>
                  <a:lnTo>
                    <a:pt x="1" y="54"/>
                  </a:lnTo>
                  <a:cubicBezTo>
                    <a:pt x="1" y="84"/>
                    <a:pt x="1" y="84"/>
                    <a:pt x="1" y="115"/>
                  </a:cubicBezTo>
                  <a:lnTo>
                    <a:pt x="31" y="145"/>
                  </a:lnTo>
                  <a:cubicBezTo>
                    <a:pt x="92" y="145"/>
                    <a:pt x="122" y="115"/>
                    <a:pt x="122" y="54"/>
                  </a:cubicBezTo>
                  <a:lnTo>
                    <a:pt x="122" y="23"/>
                  </a:lnTo>
                  <a:lnTo>
                    <a:pt x="92" y="23"/>
                  </a:lnTo>
                  <a:cubicBezTo>
                    <a:pt x="92" y="8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120430" y="218404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92"/>
                    <a:pt x="1" y="122"/>
                    <a:pt x="31" y="122"/>
                  </a:cubicBezTo>
                  <a:cubicBezTo>
                    <a:pt x="61" y="152"/>
                    <a:pt x="61" y="152"/>
                    <a:pt x="92" y="152"/>
                  </a:cubicBezTo>
                  <a:lnTo>
                    <a:pt x="153" y="152"/>
                  </a:lnTo>
                  <a:lnTo>
                    <a:pt x="153" y="92"/>
                  </a:lnTo>
                  <a:cubicBezTo>
                    <a:pt x="183" y="6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015937" y="2312708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31" y="122"/>
                  </a:lnTo>
                  <a:cubicBezTo>
                    <a:pt x="61" y="153"/>
                    <a:pt x="61" y="153"/>
                    <a:pt x="92" y="183"/>
                  </a:cubicBezTo>
                  <a:lnTo>
                    <a:pt x="152" y="183"/>
                  </a:lnTo>
                  <a:cubicBezTo>
                    <a:pt x="183" y="153"/>
                    <a:pt x="183" y="153"/>
                    <a:pt x="183" y="122"/>
                  </a:cubicBezTo>
                  <a:lnTo>
                    <a:pt x="183" y="62"/>
                  </a:lnTo>
                  <a:cubicBezTo>
                    <a:pt x="183" y="62"/>
                    <a:pt x="152" y="31"/>
                    <a:pt x="152" y="1"/>
                  </a:cubicBezTo>
                  <a:cubicBezTo>
                    <a:pt x="152" y="31"/>
                    <a:pt x="152" y="31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040104" y="2021857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153" y="0"/>
                  </a:moveTo>
                  <a:lnTo>
                    <a:pt x="122" y="31"/>
                  </a:lnTo>
                  <a:cubicBezTo>
                    <a:pt x="107" y="15"/>
                    <a:pt x="84" y="8"/>
                    <a:pt x="65" y="8"/>
                  </a:cubicBezTo>
                  <a:cubicBezTo>
                    <a:pt x="46" y="8"/>
                    <a:pt x="31" y="15"/>
                    <a:pt x="31" y="31"/>
                  </a:cubicBezTo>
                  <a:lnTo>
                    <a:pt x="1" y="61"/>
                  </a:ln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31" y="183"/>
                    <a:pt x="31" y="183"/>
                  </a:cubicBezTo>
                  <a:lnTo>
                    <a:pt x="92" y="183"/>
                  </a:lnTo>
                  <a:cubicBezTo>
                    <a:pt x="153" y="152"/>
                    <a:pt x="183" y="122"/>
                    <a:pt x="183" y="91"/>
                  </a:cubicBezTo>
                  <a:cubicBezTo>
                    <a:pt x="183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178128" y="2212115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1"/>
                    <a:pt x="1" y="61"/>
                    <a:pt x="1" y="92"/>
                  </a:cubicBezTo>
                  <a:lnTo>
                    <a:pt x="1" y="153"/>
                  </a:lnTo>
                  <a:lnTo>
                    <a:pt x="1" y="183"/>
                  </a:lnTo>
                  <a:lnTo>
                    <a:pt x="62" y="183"/>
                  </a:lnTo>
                  <a:cubicBezTo>
                    <a:pt x="122" y="183"/>
                    <a:pt x="153" y="153"/>
                    <a:pt x="153" y="122"/>
                  </a:cubicBezTo>
                  <a:cubicBezTo>
                    <a:pt x="153" y="122"/>
                    <a:pt x="153" y="92"/>
                    <a:pt x="153" y="92"/>
                  </a:cubicBezTo>
                  <a:cubicBezTo>
                    <a:pt x="153" y="61"/>
                    <a:pt x="122" y="31"/>
                    <a:pt x="92" y="31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62909" y="2287771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lnTo>
                    <a:pt x="31" y="30"/>
                  </a:lnTo>
                  <a:cubicBezTo>
                    <a:pt x="31" y="30"/>
                    <a:pt x="1" y="61"/>
                    <a:pt x="1" y="61"/>
                  </a:cubicBezTo>
                  <a:lnTo>
                    <a:pt x="1" y="122"/>
                  </a:lnTo>
                  <a:cubicBezTo>
                    <a:pt x="1" y="182"/>
                    <a:pt x="92" y="182"/>
                    <a:pt x="92" y="182"/>
                  </a:cubicBezTo>
                  <a:lnTo>
                    <a:pt x="153" y="182"/>
                  </a:lnTo>
                  <a:cubicBezTo>
                    <a:pt x="153" y="152"/>
                    <a:pt x="153" y="152"/>
                    <a:pt x="153" y="122"/>
                  </a:cubicBezTo>
                  <a:lnTo>
                    <a:pt x="153" y="91"/>
                  </a:lnTo>
                  <a:cubicBezTo>
                    <a:pt x="153" y="61"/>
                    <a:pt x="153" y="61"/>
                    <a:pt x="122" y="30"/>
                  </a:cubicBezTo>
                  <a:cubicBezTo>
                    <a:pt x="122" y="3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37946" y="203509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62"/>
                    <a:pt x="31" y="62"/>
                    <a:pt x="31" y="92"/>
                  </a:cubicBezTo>
                  <a:cubicBezTo>
                    <a:pt x="1" y="122"/>
                    <a:pt x="1" y="122"/>
                    <a:pt x="31" y="153"/>
                  </a:cubicBezTo>
                  <a:lnTo>
                    <a:pt x="123" y="153"/>
                  </a:lnTo>
                  <a:lnTo>
                    <a:pt x="153" y="92"/>
                  </a:lnTo>
                  <a:cubicBezTo>
                    <a:pt x="153" y="62"/>
                    <a:pt x="153" y="62"/>
                    <a:pt x="153" y="31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827" y="2312118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50" y="1"/>
                  </a:moveTo>
                  <a:cubicBezTo>
                    <a:pt x="39" y="1"/>
                    <a:pt x="31" y="9"/>
                    <a:pt x="31" y="24"/>
                  </a:cubicBezTo>
                  <a:cubicBezTo>
                    <a:pt x="1" y="24"/>
                    <a:pt x="1" y="24"/>
                    <a:pt x="1" y="54"/>
                  </a:cubicBezTo>
                  <a:lnTo>
                    <a:pt x="1" y="85"/>
                  </a:lnTo>
                  <a:lnTo>
                    <a:pt x="31" y="115"/>
                  </a:lnTo>
                  <a:lnTo>
                    <a:pt x="92" y="115"/>
                  </a:lnTo>
                  <a:lnTo>
                    <a:pt x="122" y="85"/>
                  </a:lnTo>
                  <a:cubicBezTo>
                    <a:pt x="122" y="54"/>
                    <a:pt x="122" y="54"/>
                    <a:pt x="122" y="24"/>
                  </a:cubicBezTo>
                  <a:lnTo>
                    <a:pt x="92" y="24"/>
                  </a:lnTo>
                  <a:cubicBezTo>
                    <a:pt x="77" y="9"/>
                    <a:pt x="62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075200" y="210372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122"/>
                    <a:pt x="61" y="153"/>
                    <a:pt x="92" y="153"/>
                  </a:cubicBezTo>
                  <a:lnTo>
                    <a:pt x="153" y="153"/>
                  </a:lnTo>
                  <a:lnTo>
                    <a:pt x="153" y="122"/>
                  </a:lnTo>
                  <a:lnTo>
                    <a:pt x="153" y="92"/>
                  </a:lnTo>
                  <a:lnTo>
                    <a:pt x="153" y="31"/>
                  </a:lnTo>
                  <a:lnTo>
                    <a:pt x="92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221024" y="220588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lnTo>
                    <a:pt x="61" y="31"/>
                  </a:lnTo>
                  <a:cubicBezTo>
                    <a:pt x="31" y="31"/>
                    <a:pt x="1" y="61"/>
                    <a:pt x="1" y="61"/>
                  </a:cubicBezTo>
                  <a:cubicBezTo>
                    <a:pt x="1" y="92"/>
                    <a:pt x="1" y="92"/>
                    <a:pt x="1" y="92"/>
                  </a:cubicBezTo>
                  <a:lnTo>
                    <a:pt x="1" y="153"/>
                  </a:lnTo>
                  <a:lnTo>
                    <a:pt x="61" y="153"/>
                  </a:lnTo>
                  <a:cubicBezTo>
                    <a:pt x="92" y="153"/>
                    <a:pt x="122" y="122"/>
                    <a:pt x="153" y="92"/>
                  </a:cubicBezTo>
                  <a:lnTo>
                    <a:pt x="153" y="31"/>
                  </a:ln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005008" y="208891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31" y="31"/>
                    <a:pt x="31" y="31"/>
                  </a:cubicBezTo>
                  <a:cubicBezTo>
                    <a:pt x="1" y="31"/>
                    <a:pt x="1" y="61"/>
                    <a:pt x="1" y="91"/>
                  </a:cubicBezTo>
                  <a:lnTo>
                    <a:pt x="31" y="152"/>
                  </a:lnTo>
                  <a:cubicBezTo>
                    <a:pt x="62" y="152"/>
                    <a:pt x="92" y="183"/>
                    <a:pt x="123" y="183"/>
                  </a:cubicBezTo>
                  <a:lnTo>
                    <a:pt x="153" y="183"/>
                  </a:lnTo>
                  <a:cubicBezTo>
                    <a:pt x="153" y="152"/>
                    <a:pt x="183" y="152"/>
                    <a:pt x="183" y="122"/>
                  </a:cubicBezTo>
                  <a:cubicBezTo>
                    <a:pt x="183" y="61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082230" y="2041535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80" y="1"/>
                  </a:moveTo>
                  <a:cubicBezTo>
                    <a:pt x="69" y="1"/>
                    <a:pt x="61" y="8"/>
                    <a:pt x="61" y="23"/>
                  </a:cubicBezTo>
                  <a:lnTo>
                    <a:pt x="31" y="23"/>
                  </a:lnTo>
                  <a:cubicBezTo>
                    <a:pt x="0" y="23"/>
                    <a:pt x="0" y="54"/>
                    <a:pt x="0" y="54"/>
                  </a:cubicBezTo>
                  <a:lnTo>
                    <a:pt x="0" y="84"/>
                  </a:lnTo>
                  <a:cubicBezTo>
                    <a:pt x="0" y="115"/>
                    <a:pt x="31" y="145"/>
                    <a:pt x="61" y="145"/>
                  </a:cubicBezTo>
                  <a:lnTo>
                    <a:pt x="122" y="145"/>
                  </a:lnTo>
                  <a:lnTo>
                    <a:pt x="152" y="115"/>
                  </a:lnTo>
                  <a:cubicBezTo>
                    <a:pt x="152" y="115"/>
                    <a:pt x="152" y="84"/>
                    <a:pt x="122" y="84"/>
                  </a:cubicBezTo>
                  <a:cubicBezTo>
                    <a:pt x="152" y="54"/>
                    <a:pt x="152" y="54"/>
                    <a:pt x="122" y="54"/>
                  </a:cubicBezTo>
                  <a:lnTo>
                    <a:pt x="122" y="23"/>
                  </a:lnTo>
                  <a:cubicBezTo>
                    <a:pt x="107" y="8"/>
                    <a:pt x="9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111066" y="2122450"/>
              <a:ext cx="3925" cy="5465"/>
            </a:xfrm>
            <a:custGeom>
              <a:avLst/>
              <a:gdLst/>
              <a:ahLst/>
              <a:cxnLst/>
              <a:rect l="l" t="t" r="r" b="b"/>
              <a:pathLst>
                <a:path w="153" h="213" extrusionOk="0">
                  <a:moveTo>
                    <a:pt x="92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22"/>
                    <a:pt x="1" y="18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cubicBezTo>
                    <a:pt x="153" y="183"/>
                    <a:pt x="153" y="152"/>
                    <a:pt x="153" y="122"/>
                  </a:cubicBezTo>
                  <a:lnTo>
                    <a:pt x="153" y="61"/>
                  </a:lnTo>
                  <a:cubicBezTo>
                    <a:pt x="153" y="31"/>
                    <a:pt x="122" y="31"/>
                    <a:pt x="9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051033" y="194933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92"/>
                    <a:pt x="31" y="122"/>
                    <a:pt x="31" y="152"/>
                  </a:cubicBezTo>
                  <a:lnTo>
                    <a:pt x="152" y="152"/>
                  </a:lnTo>
                  <a:lnTo>
                    <a:pt x="152" y="92"/>
                  </a:lnTo>
                  <a:lnTo>
                    <a:pt x="152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064297" y="2180354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106" y="0"/>
                  </a:moveTo>
                  <a:cubicBezTo>
                    <a:pt x="91" y="0"/>
                    <a:pt x="76" y="8"/>
                    <a:pt x="61" y="23"/>
                  </a:cubicBezTo>
                  <a:cubicBezTo>
                    <a:pt x="30" y="23"/>
                    <a:pt x="30" y="53"/>
                    <a:pt x="0" y="84"/>
                  </a:cubicBezTo>
                  <a:cubicBezTo>
                    <a:pt x="0" y="114"/>
                    <a:pt x="30" y="144"/>
                    <a:pt x="30" y="144"/>
                  </a:cubicBezTo>
                  <a:cubicBezTo>
                    <a:pt x="61" y="175"/>
                    <a:pt x="91" y="175"/>
                    <a:pt x="122" y="175"/>
                  </a:cubicBezTo>
                  <a:lnTo>
                    <a:pt x="152" y="175"/>
                  </a:lnTo>
                  <a:cubicBezTo>
                    <a:pt x="182" y="175"/>
                    <a:pt x="182" y="144"/>
                    <a:pt x="182" y="84"/>
                  </a:cubicBezTo>
                  <a:cubicBezTo>
                    <a:pt x="182" y="53"/>
                    <a:pt x="182" y="23"/>
                    <a:pt x="182" y="23"/>
                  </a:cubicBezTo>
                  <a:lnTo>
                    <a:pt x="152" y="23"/>
                  </a:lnTo>
                  <a:cubicBezTo>
                    <a:pt x="137" y="8"/>
                    <a:pt x="122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295885" y="2105287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92" y="152"/>
                  </a:lnTo>
                  <a:lnTo>
                    <a:pt x="122" y="122"/>
                  </a:lnTo>
                  <a:lnTo>
                    <a:pt x="122" y="92"/>
                  </a:lnTo>
                  <a:cubicBezTo>
                    <a:pt x="122" y="61"/>
                    <a:pt x="92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042439" y="2273712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1" y="92"/>
                    <a:pt x="1" y="123"/>
                  </a:cubicBezTo>
                  <a:cubicBezTo>
                    <a:pt x="31" y="153"/>
                    <a:pt x="62" y="153"/>
                    <a:pt x="62" y="153"/>
                  </a:cubicBezTo>
                  <a:cubicBezTo>
                    <a:pt x="123" y="153"/>
                    <a:pt x="183" y="123"/>
                    <a:pt x="183" y="62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066632" y="2316608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91" y="1"/>
                  </a:moveTo>
                  <a:cubicBezTo>
                    <a:pt x="31" y="1"/>
                    <a:pt x="0" y="31"/>
                    <a:pt x="0" y="61"/>
                  </a:cubicBezTo>
                  <a:lnTo>
                    <a:pt x="0" y="92"/>
                  </a:lnTo>
                  <a:lnTo>
                    <a:pt x="31" y="122"/>
                  </a:lnTo>
                  <a:lnTo>
                    <a:pt x="91" y="122"/>
                  </a:lnTo>
                  <a:cubicBezTo>
                    <a:pt x="122" y="92"/>
                    <a:pt x="122" y="92"/>
                    <a:pt x="122" y="61"/>
                  </a:cubicBez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081435" y="223864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0"/>
                  </a:moveTo>
                  <a:lnTo>
                    <a:pt x="31" y="61"/>
                  </a:lnTo>
                  <a:cubicBezTo>
                    <a:pt x="1" y="61"/>
                    <a:pt x="1" y="91"/>
                    <a:pt x="31" y="122"/>
                  </a:cubicBezTo>
                  <a:lnTo>
                    <a:pt x="31" y="152"/>
                  </a:lnTo>
                  <a:lnTo>
                    <a:pt x="62" y="152"/>
                  </a:lnTo>
                  <a:cubicBezTo>
                    <a:pt x="122" y="152"/>
                    <a:pt x="153" y="122"/>
                    <a:pt x="153" y="91"/>
                  </a:cubicBezTo>
                  <a:lnTo>
                    <a:pt x="153" y="61"/>
                  </a:lnTo>
                  <a:cubicBezTo>
                    <a:pt x="153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43828" y="2326741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92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92"/>
                  </a:lnTo>
                  <a:lnTo>
                    <a:pt x="31" y="12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83" y="92"/>
                  </a:lnTo>
                  <a:cubicBezTo>
                    <a:pt x="183" y="31"/>
                    <a:pt x="152" y="1"/>
                    <a:pt x="122" y="1"/>
                  </a:cubicBezTo>
                  <a:close/>
                  <a:moveTo>
                    <a:pt x="122" y="92"/>
                  </a:moveTo>
                  <a:cubicBezTo>
                    <a:pt x="122" y="122"/>
                    <a:pt x="152" y="122"/>
                    <a:pt x="152" y="122"/>
                  </a:cubicBezTo>
                  <a:lnTo>
                    <a:pt x="12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50831" y="2257037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78" y="0"/>
                  </a:moveTo>
                  <a:cubicBezTo>
                    <a:pt x="64" y="0"/>
                    <a:pt x="49" y="4"/>
                    <a:pt x="31" y="13"/>
                  </a:cubicBezTo>
                  <a:lnTo>
                    <a:pt x="1" y="13"/>
                  </a:lnTo>
                  <a:lnTo>
                    <a:pt x="1" y="43"/>
                  </a:lnTo>
                  <a:lnTo>
                    <a:pt x="1" y="104"/>
                  </a:lnTo>
                  <a:lnTo>
                    <a:pt x="31" y="134"/>
                  </a:lnTo>
                  <a:cubicBezTo>
                    <a:pt x="62" y="165"/>
                    <a:pt x="92" y="165"/>
                    <a:pt x="123" y="165"/>
                  </a:cubicBezTo>
                  <a:lnTo>
                    <a:pt x="123" y="104"/>
                  </a:lnTo>
                  <a:lnTo>
                    <a:pt x="153" y="43"/>
                  </a:lnTo>
                  <a:cubicBezTo>
                    <a:pt x="131" y="22"/>
                    <a:pt x="11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04832" y="238523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92"/>
                  </a:cubicBezTo>
                  <a:cubicBezTo>
                    <a:pt x="1" y="122"/>
                    <a:pt x="1" y="122"/>
                    <a:pt x="31" y="152"/>
                  </a:cubicBezTo>
                  <a:lnTo>
                    <a:pt x="61" y="152"/>
                  </a:lnTo>
                  <a:cubicBezTo>
                    <a:pt x="122" y="152"/>
                    <a:pt x="122" y="152"/>
                    <a:pt x="153" y="122"/>
                  </a:cubicBezTo>
                  <a:lnTo>
                    <a:pt x="153" y="92"/>
                  </a:lnTo>
                  <a:lnTo>
                    <a:pt x="183" y="122"/>
                  </a:lnTo>
                  <a:lnTo>
                    <a:pt x="183" y="92"/>
                  </a:lnTo>
                  <a:cubicBezTo>
                    <a:pt x="18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133694" y="2285616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107" y="0"/>
                  </a:moveTo>
                  <a:cubicBezTo>
                    <a:pt x="91" y="0"/>
                    <a:pt x="76" y="8"/>
                    <a:pt x="61" y="23"/>
                  </a:cubicBezTo>
                  <a:cubicBezTo>
                    <a:pt x="31" y="23"/>
                    <a:pt x="0" y="23"/>
                    <a:pt x="0" y="54"/>
                  </a:cubicBezTo>
                  <a:lnTo>
                    <a:pt x="0" y="84"/>
                  </a:lnTo>
                  <a:cubicBezTo>
                    <a:pt x="0" y="114"/>
                    <a:pt x="0" y="145"/>
                    <a:pt x="61" y="145"/>
                  </a:cubicBezTo>
                  <a:lnTo>
                    <a:pt x="122" y="145"/>
                  </a:lnTo>
                  <a:cubicBezTo>
                    <a:pt x="152" y="145"/>
                    <a:pt x="152" y="114"/>
                    <a:pt x="152" y="114"/>
                  </a:cubicBezTo>
                  <a:cubicBezTo>
                    <a:pt x="152" y="84"/>
                    <a:pt x="152" y="54"/>
                    <a:pt x="152" y="54"/>
                  </a:cubicBezTo>
                  <a:lnTo>
                    <a:pt x="152" y="23"/>
                  </a:ln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3242856" y="2043690"/>
              <a:ext cx="3156" cy="4233"/>
            </a:xfrm>
            <a:custGeom>
              <a:avLst/>
              <a:gdLst/>
              <a:ahLst/>
              <a:cxnLst/>
              <a:rect l="l" t="t" r="r" b="b"/>
              <a:pathLst>
                <a:path w="123" h="165" extrusionOk="0">
                  <a:moveTo>
                    <a:pt x="31" y="0"/>
                  </a:moveTo>
                  <a:lnTo>
                    <a:pt x="31" y="31"/>
                  </a:lnTo>
                  <a:lnTo>
                    <a:pt x="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31" y="152"/>
                  </a:lnTo>
                  <a:cubicBezTo>
                    <a:pt x="39" y="160"/>
                    <a:pt x="50" y="164"/>
                    <a:pt x="60" y="164"/>
                  </a:cubicBezTo>
                  <a:cubicBezTo>
                    <a:pt x="90" y="164"/>
                    <a:pt x="122" y="136"/>
                    <a:pt x="122" y="91"/>
                  </a:cubicBezTo>
                  <a:lnTo>
                    <a:pt x="122" y="61"/>
                  </a:lnTo>
                  <a:cubicBezTo>
                    <a:pt x="12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2990975" y="2235512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31" y="1"/>
                  </a:moveTo>
                  <a:cubicBezTo>
                    <a:pt x="1" y="31"/>
                    <a:pt x="1" y="61"/>
                    <a:pt x="1" y="92"/>
                  </a:cubicBezTo>
                  <a:cubicBezTo>
                    <a:pt x="1" y="122"/>
                    <a:pt x="1" y="122"/>
                    <a:pt x="31" y="153"/>
                  </a:cubicBezTo>
                  <a:cubicBezTo>
                    <a:pt x="31" y="183"/>
                    <a:pt x="62" y="183"/>
                    <a:pt x="92" y="213"/>
                  </a:cubicBezTo>
                  <a:lnTo>
                    <a:pt x="153" y="183"/>
                  </a:lnTo>
                  <a:lnTo>
                    <a:pt x="153" y="122"/>
                  </a:lnTo>
                  <a:cubicBezTo>
                    <a:pt x="122" y="92"/>
                    <a:pt x="92" y="31"/>
                    <a:pt x="62" y="31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3140698" y="2218349"/>
              <a:ext cx="3156" cy="4721"/>
            </a:xfrm>
            <a:custGeom>
              <a:avLst/>
              <a:gdLst/>
              <a:ahLst/>
              <a:cxnLst/>
              <a:rect l="l" t="t" r="r" b="b"/>
              <a:pathLst>
                <a:path w="123" h="184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53"/>
                  </a:lnTo>
                  <a:cubicBezTo>
                    <a:pt x="1" y="153"/>
                    <a:pt x="31" y="183"/>
                    <a:pt x="31" y="183"/>
                  </a:cubicBezTo>
                  <a:lnTo>
                    <a:pt x="92" y="183"/>
                  </a:lnTo>
                  <a:cubicBezTo>
                    <a:pt x="122" y="183"/>
                    <a:pt x="122" y="153"/>
                    <a:pt x="122" y="122"/>
                  </a:cubicBezTo>
                  <a:lnTo>
                    <a:pt x="122" y="92"/>
                  </a:lnTo>
                  <a:lnTo>
                    <a:pt x="122" y="62"/>
                  </a:ln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146162" y="2121860"/>
              <a:ext cx="4695" cy="3720"/>
            </a:xfrm>
            <a:custGeom>
              <a:avLst/>
              <a:gdLst/>
              <a:ahLst/>
              <a:cxnLst/>
              <a:rect l="l" t="t" r="r" b="b"/>
              <a:pathLst>
                <a:path w="183" h="145" extrusionOk="0">
                  <a:moveTo>
                    <a:pt x="107" y="0"/>
                  </a:moveTo>
                  <a:cubicBezTo>
                    <a:pt x="84" y="0"/>
                    <a:pt x="61" y="8"/>
                    <a:pt x="31" y="23"/>
                  </a:cubicBezTo>
                  <a:lnTo>
                    <a:pt x="1" y="84"/>
                  </a:lnTo>
                  <a:lnTo>
                    <a:pt x="61" y="145"/>
                  </a:lnTo>
                  <a:lnTo>
                    <a:pt x="122" y="145"/>
                  </a:lnTo>
                  <a:cubicBezTo>
                    <a:pt x="153" y="114"/>
                    <a:pt x="153" y="114"/>
                    <a:pt x="183" y="84"/>
                  </a:cubicBezTo>
                  <a:lnTo>
                    <a:pt x="183" y="54"/>
                  </a:lnTo>
                  <a:lnTo>
                    <a:pt x="183" y="23"/>
                  </a:lnTo>
                  <a:cubicBezTo>
                    <a:pt x="153" y="8"/>
                    <a:pt x="130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3263919" y="222537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cubicBezTo>
                    <a:pt x="0" y="122"/>
                    <a:pt x="31" y="152"/>
                    <a:pt x="61" y="152"/>
                  </a:cubicBezTo>
                  <a:lnTo>
                    <a:pt x="122" y="152"/>
                  </a:lnTo>
                  <a:cubicBezTo>
                    <a:pt x="152" y="152"/>
                    <a:pt x="152" y="122"/>
                    <a:pt x="183" y="92"/>
                  </a:cubicBezTo>
                  <a:lnTo>
                    <a:pt x="152" y="31"/>
                  </a:lnTo>
                  <a:cubicBezTo>
                    <a:pt x="122" y="0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3227258" y="228230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0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31" y="152"/>
                    <a:pt x="62" y="152"/>
                    <a:pt x="92" y="152"/>
                  </a:cubicBezTo>
                  <a:cubicBezTo>
                    <a:pt x="122" y="122"/>
                    <a:pt x="153" y="91"/>
                    <a:pt x="153" y="6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2810851" y="2513894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2911445" y="253105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0"/>
                  </a:moveTo>
                  <a:cubicBezTo>
                    <a:pt x="92" y="0"/>
                    <a:pt x="31" y="0"/>
                    <a:pt x="31" y="31"/>
                  </a:cubicBezTo>
                  <a:lnTo>
                    <a:pt x="31" y="61"/>
                  </a:lnTo>
                  <a:cubicBezTo>
                    <a:pt x="0" y="92"/>
                    <a:pt x="31" y="122"/>
                    <a:pt x="61" y="152"/>
                  </a:cubicBezTo>
                  <a:cubicBezTo>
                    <a:pt x="122" y="152"/>
                    <a:pt x="152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2679062" y="2604354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1"/>
                  </a:moveTo>
                  <a:lnTo>
                    <a:pt x="61" y="92"/>
                  </a:lnTo>
                  <a:cubicBezTo>
                    <a:pt x="46" y="77"/>
                    <a:pt x="39" y="69"/>
                    <a:pt x="31" y="69"/>
                  </a:cubicBezTo>
                  <a:cubicBezTo>
                    <a:pt x="23" y="69"/>
                    <a:pt x="16" y="77"/>
                    <a:pt x="1" y="92"/>
                  </a:cubicBezTo>
                  <a:cubicBezTo>
                    <a:pt x="1" y="92"/>
                    <a:pt x="1" y="122"/>
                    <a:pt x="1" y="122"/>
                  </a:cubicBezTo>
                  <a:lnTo>
                    <a:pt x="1" y="153"/>
                  </a:lnTo>
                  <a:lnTo>
                    <a:pt x="92" y="153"/>
                  </a:lnTo>
                  <a:lnTo>
                    <a:pt x="92" y="122"/>
                  </a:lnTo>
                  <a:cubicBezTo>
                    <a:pt x="122" y="92"/>
                    <a:pt x="122" y="61"/>
                    <a:pt x="92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2912214" y="2372946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77" y="1"/>
                  </a:moveTo>
                  <a:cubicBezTo>
                    <a:pt x="69" y="1"/>
                    <a:pt x="62" y="8"/>
                    <a:pt x="62" y="24"/>
                  </a:cubicBezTo>
                  <a:cubicBezTo>
                    <a:pt x="31" y="24"/>
                    <a:pt x="31" y="24"/>
                    <a:pt x="1" y="54"/>
                  </a:cubicBezTo>
                  <a:lnTo>
                    <a:pt x="1" y="84"/>
                  </a:lnTo>
                  <a:lnTo>
                    <a:pt x="31" y="84"/>
                  </a:lnTo>
                  <a:cubicBezTo>
                    <a:pt x="31" y="84"/>
                    <a:pt x="31" y="115"/>
                    <a:pt x="62" y="115"/>
                  </a:cubicBezTo>
                  <a:lnTo>
                    <a:pt x="92" y="115"/>
                  </a:lnTo>
                  <a:cubicBezTo>
                    <a:pt x="92" y="115"/>
                    <a:pt x="122" y="115"/>
                    <a:pt x="122" y="84"/>
                  </a:cubicBezTo>
                  <a:cubicBezTo>
                    <a:pt x="153" y="54"/>
                    <a:pt x="153" y="24"/>
                    <a:pt x="122" y="24"/>
                  </a:cubicBezTo>
                  <a:lnTo>
                    <a:pt x="92" y="24"/>
                  </a:lnTo>
                  <a:cubicBezTo>
                    <a:pt x="92" y="8"/>
                    <a:pt x="84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2897411" y="2474925"/>
              <a:ext cx="3130" cy="3900"/>
            </a:xfrm>
            <a:custGeom>
              <a:avLst/>
              <a:gdLst/>
              <a:ahLst/>
              <a:cxnLst/>
              <a:rect l="l" t="t" r="r" b="b"/>
              <a:pathLst>
                <a:path w="122" h="152" extrusionOk="0">
                  <a:moveTo>
                    <a:pt x="6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61"/>
                    <a:pt x="0" y="61"/>
                    <a:pt x="0" y="91"/>
                  </a:cubicBezTo>
                  <a:lnTo>
                    <a:pt x="0" y="122"/>
                  </a:lnTo>
                  <a:cubicBezTo>
                    <a:pt x="0" y="122"/>
                    <a:pt x="31" y="122"/>
                    <a:pt x="61" y="152"/>
                  </a:cubicBezTo>
                  <a:lnTo>
                    <a:pt x="92" y="152"/>
                  </a:lnTo>
                  <a:cubicBezTo>
                    <a:pt x="122" y="122"/>
                    <a:pt x="122" y="122"/>
                    <a:pt x="122" y="122"/>
                  </a:cubicBezTo>
                  <a:cubicBezTo>
                    <a:pt x="122" y="91"/>
                    <a:pt x="122" y="61"/>
                    <a:pt x="122" y="61"/>
                  </a:cubicBezTo>
                  <a:lnTo>
                    <a:pt x="122" y="30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629163" y="249049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31" y="3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1" y="153"/>
                    <a:pt x="61" y="153"/>
                  </a:cubicBezTo>
                  <a:cubicBezTo>
                    <a:pt x="91" y="153"/>
                    <a:pt x="122" y="153"/>
                    <a:pt x="152" y="122"/>
                  </a:cubicBezTo>
                  <a:cubicBezTo>
                    <a:pt x="152" y="122"/>
                    <a:pt x="152" y="92"/>
                    <a:pt x="152" y="92"/>
                  </a:cubicBezTo>
                  <a:lnTo>
                    <a:pt x="152" y="62"/>
                  </a:lnTo>
                  <a:lnTo>
                    <a:pt x="152" y="31"/>
                  </a:ln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737555" y="2435929"/>
              <a:ext cx="3130" cy="4028"/>
            </a:xfrm>
            <a:custGeom>
              <a:avLst/>
              <a:gdLst/>
              <a:ahLst/>
              <a:cxnLst/>
              <a:rect l="l" t="t" r="r" b="b"/>
              <a:pathLst>
                <a:path w="122" h="157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cubicBezTo>
                    <a:pt x="18" y="139"/>
                    <a:pt x="45" y="157"/>
                    <a:pt x="72" y="157"/>
                  </a:cubicBezTo>
                  <a:cubicBezTo>
                    <a:pt x="91" y="157"/>
                    <a:pt x="109" y="147"/>
                    <a:pt x="122" y="122"/>
                  </a:cubicBezTo>
                  <a:lnTo>
                    <a:pt x="122" y="91"/>
                  </a:lnTo>
                  <a:lnTo>
                    <a:pt x="122" y="6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895846" y="249909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1" y="122"/>
                  </a:cubicBezTo>
                  <a:cubicBezTo>
                    <a:pt x="31" y="122"/>
                    <a:pt x="61" y="152"/>
                    <a:pt x="92" y="152"/>
                  </a:cubicBezTo>
                  <a:lnTo>
                    <a:pt x="122" y="152"/>
                  </a:lnTo>
                  <a:cubicBezTo>
                    <a:pt x="122" y="122"/>
                    <a:pt x="122" y="91"/>
                    <a:pt x="122" y="91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2800718" y="2435134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61" y="92"/>
                  </a:lnTo>
                  <a:cubicBezTo>
                    <a:pt x="61" y="92"/>
                    <a:pt x="91" y="92"/>
                    <a:pt x="91" y="62"/>
                  </a:cubicBezTo>
                  <a:lnTo>
                    <a:pt x="91" y="31"/>
                  </a:lnTo>
                  <a:cubicBezTo>
                    <a:pt x="9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2919244" y="2442933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1"/>
                  </a:moveTo>
                  <a:cubicBezTo>
                    <a:pt x="0" y="1"/>
                    <a:pt x="0" y="31"/>
                    <a:pt x="31" y="31"/>
                  </a:cubicBezTo>
                  <a:lnTo>
                    <a:pt x="31" y="62"/>
                  </a:lnTo>
                  <a:cubicBezTo>
                    <a:pt x="31" y="92"/>
                    <a:pt x="61" y="92"/>
                    <a:pt x="61" y="92"/>
                  </a:cubicBezTo>
                  <a:cubicBezTo>
                    <a:pt x="92" y="92"/>
                    <a:pt x="122" y="62"/>
                    <a:pt x="122" y="62"/>
                  </a:cubicBezTo>
                  <a:cubicBezTo>
                    <a:pt x="122" y="62"/>
                    <a:pt x="122" y="31"/>
                    <a:pt x="122" y="31"/>
                  </a:cubicBez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2744559" y="2383670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lnTo>
                    <a:pt x="62" y="31"/>
                  </a:lnTo>
                  <a:lnTo>
                    <a:pt x="1" y="31"/>
                  </a:lnTo>
                  <a:cubicBezTo>
                    <a:pt x="1" y="62"/>
                    <a:pt x="1" y="92"/>
                    <a:pt x="1" y="122"/>
                  </a:cubicBezTo>
                  <a:lnTo>
                    <a:pt x="31" y="122"/>
                  </a:lnTo>
                  <a:cubicBezTo>
                    <a:pt x="31" y="122"/>
                    <a:pt x="92" y="153"/>
                    <a:pt x="122" y="153"/>
                  </a:cubicBezTo>
                  <a:lnTo>
                    <a:pt x="122" y="122"/>
                  </a:lnTo>
                  <a:lnTo>
                    <a:pt x="153" y="92"/>
                  </a:lnTo>
                  <a:cubicBezTo>
                    <a:pt x="183" y="62"/>
                    <a:pt x="183" y="31"/>
                    <a:pt x="153" y="31"/>
                  </a:cubicBezTo>
                  <a:cubicBezTo>
                    <a:pt x="12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908315" y="2717441"/>
              <a:ext cx="2386" cy="3130"/>
            </a:xfrm>
            <a:custGeom>
              <a:avLst/>
              <a:gdLst/>
              <a:ahLst/>
              <a:cxnLst/>
              <a:rect l="l" t="t" r="r" b="b"/>
              <a:pathLst>
                <a:path w="93" h="122" extrusionOk="0">
                  <a:moveTo>
                    <a:pt x="62" y="0"/>
                  </a:moveTo>
                  <a:lnTo>
                    <a:pt x="1" y="30"/>
                  </a:lnTo>
                  <a:lnTo>
                    <a:pt x="1" y="61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62" y="122"/>
                  </a:lnTo>
                  <a:lnTo>
                    <a:pt x="92" y="91"/>
                  </a:lnTo>
                  <a:cubicBezTo>
                    <a:pt x="92" y="91"/>
                    <a:pt x="92" y="61"/>
                    <a:pt x="92" y="30"/>
                  </a:cubicBezTo>
                  <a:cubicBezTo>
                    <a:pt x="92" y="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797588" y="2357168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91"/>
                  </a:lnTo>
                  <a:cubicBezTo>
                    <a:pt x="1" y="122"/>
                    <a:pt x="1" y="122"/>
                    <a:pt x="31" y="152"/>
                  </a:cubicBezTo>
                  <a:lnTo>
                    <a:pt x="92" y="152"/>
                  </a:lnTo>
                  <a:lnTo>
                    <a:pt x="122" y="122"/>
                  </a:lnTo>
                  <a:cubicBezTo>
                    <a:pt x="122" y="9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953544" y="2605919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0"/>
                  </a:moveTo>
                  <a:lnTo>
                    <a:pt x="92" y="31"/>
                  </a:lnTo>
                  <a:lnTo>
                    <a:pt x="31" y="31"/>
                  </a:lnTo>
                  <a:cubicBezTo>
                    <a:pt x="1" y="61"/>
                    <a:pt x="31" y="122"/>
                    <a:pt x="62" y="152"/>
                  </a:cubicBezTo>
                  <a:lnTo>
                    <a:pt x="92" y="152"/>
                  </a:lnTo>
                  <a:cubicBezTo>
                    <a:pt x="122" y="152"/>
                    <a:pt x="122" y="122"/>
                    <a:pt x="153" y="122"/>
                  </a:cubicBezTo>
                  <a:lnTo>
                    <a:pt x="153" y="92"/>
                  </a:lnTo>
                  <a:lnTo>
                    <a:pt x="153" y="61"/>
                  </a:ln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2864650" y="251156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22" y="1"/>
                  </a:moveTo>
                  <a:lnTo>
                    <a:pt x="92" y="31"/>
                  </a:lnTo>
                  <a:lnTo>
                    <a:pt x="1" y="31"/>
                  </a:lnTo>
                  <a:lnTo>
                    <a:pt x="1" y="92"/>
                  </a:lnTo>
                  <a:lnTo>
                    <a:pt x="31" y="122"/>
                  </a:lnTo>
                  <a:lnTo>
                    <a:pt x="122" y="122"/>
                  </a:lnTo>
                  <a:cubicBezTo>
                    <a:pt x="122" y="92"/>
                    <a:pt x="153" y="92"/>
                    <a:pt x="153" y="9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769521" y="2453862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0"/>
                  </a:moveTo>
                  <a:cubicBezTo>
                    <a:pt x="0" y="0"/>
                    <a:pt x="0" y="31"/>
                    <a:pt x="31" y="31"/>
                  </a:cubicBezTo>
                  <a:lnTo>
                    <a:pt x="31" y="61"/>
                  </a:lnTo>
                  <a:cubicBezTo>
                    <a:pt x="31" y="92"/>
                    <a:pt x="61" y="92"/>
                    <a:pt x="92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12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982406" y="258408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45" y="17"/>
                  </a:moveTo>
                  <a:cubicBezTo>
                    <a:pt x="136" y="17"/>
                    <a:pt x="122" y="31"/>
                    <a:pt x="122" y="31"/>
                  </a:cubicBezTo>
                  <a:lnTo>
                    <a:pt x="152" y="31"/>
                  </a:lnTo>
                  <a:cubicBezTo>
                    <a:pt x="152" y="21"/>
                    <a:pt x="149" y="17"/>
                    <a:pt x="145" y="17"/>
                  </a:cubicBezTo>
                  <a:close/>
                  <a:moveTo>
                    <a:pt x="61" y="0"/>
                  </a:moveTo>
                  <a:cubicBezTo>
                    <a:pt x="61" y="0"/>
                    <a:pt x="31" y="0"/>
                    <a:pt x="1" y="31"/>
                  </a:cubicBezTo>
                  <a:cubicBezTo>
                    <a:pt x="1" y="61"/>
                    <a:pt x="1" y="61"/>
                    <a:pt x="1" y="92"/>
                  </a:cubicBezTo>
                  <a:lnTo>
                    <a:pt x="1" y="122"/>
                  </a:lnTo>
                  <a:lnTo>
                    <a:pt x="31" y="122"/>
                  </a:lnTo>
                  <a:cubicBezTo>
                    <a:pt x="61" y="152"/>
                    <a:pt x="92" y="152"/>
                    <a:pt x="122" y="152"/>
                  </a:cubicBezTo>
                  <a:lnTo>
                    <a:pt x="183" y="152"/>
                  </a:lnTo>
                  <a:cubicBezTo>
                    <a:pt x="183" y="152"/>
                    <a:pt x="183" y="152"/>
                    <a:pt x="183" y="122"/>
                  </a:cubicBezTo>
                  <a:cubicBezTo>
                    <a:pt x="183" y="92"/>
                    <a:pt x="183" y="61"/>
                    <a:pt x="12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42641" y="2410967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92" y="1"/>
                  </a:moveTo>
                  <a:lnTo>
                    <a:pt x="61" y="61"/>
                  </a:lnTo>
                  <a:cubicBezTo>
                    <a:pt x="51" y="51"/>
                    <a:pt x="44" y="48"/>
                    <a:pt x="39" y="48"/>
                  </a:cubicBezTo>
                  <a:cubicBezTo>
                    <a:pt x="27" y="48"/>
                    <a:pt x="21" y="61"/>
                    <a:pt x="0" y="61"/>
                  </a:cubicBezTo>
                  <a:lnTo>
                    <a:pt x="0" y="92"/>
                  </a:lnTo>
                  <a:lnTo>
                    <a:pt x="31" y="122"/>
                  </a:lnTo>
                  <a:cubicBezTo>
                    <a:pt x="46" y="137"/>
                    <a:pt x="61" y="145"/>
                    <a:pt x="76" y="145"/>
                  </a:cubicBezTo>
                  <a:cubicBezTo>
                    <a:pt x="92" y="145"/>
                    <a:pt x="107" y="137"/>
                    <a:pt x="122" y="122"/>
                  </a:cubicBezTo>
                  <a:lnTo>
                    <a:pt x="122" y="92"/>
                  </a:lnTo>
                  <a:cubicBezTo>
                    <a:pt x="15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73244" y="2439033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0" y="31"/>
                    <a:pt x="0" y="62"/>
                    <a:pt x="31" y="92"/>
                  </a:cubicBezTo>
                  <a:lnTo>
                    <a:pt x="61" y="92"/>
                  </a:lnTo>
                  <a:cubicBezTo>
                    <a:pt x="91" y="92"/>
                    <a:pt x="91" y="92"/>
                    <a:pt x="122" y="62"/>
                  </a:cubicBezTo>
                  <a:cubicBezTo>
                    <a:pt x="12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34047" y="2496757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2" y="0"/>
                  </a:moveTo>
                  <a:cubicBezTo>
                    <a:pt x="62" y="0"/>
                    <a:pt x="31" y="0"/>
                    <a:pt x="31" y="30"/>
                  </a:cubicBezTo>
                  <a:cubicBezTo>
                    <a:pt x="1" y="61"/>
                    <a:pt x="1" y="91"/>
                    <a:pt x="31" y="122"/>
                  </a:cubicBezTo>
                  <a:lnTo>
                    <a:pt x="62" y="122"/>
                  </a:lnTo>
                  <a:cubicBezTo>
                    <a:pt x="92" y="122"/>
                    <a:pt x="123" y="91"/>
                    <a:pt x="153" y="91"/>
                  </a:cubicBezTo>
                  <a:lnTo>
                    <a:pt x="153" y="61"/>
                  </a:lnTo>
                  <a:lnTo>
                    <a:pt x="153" y="30"/>
                  </a:lnTo>
                  <a:cubicBezTo>
                    <a:pt x="123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3043234" y="2452297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61" y="1"/>
                  </a:moveTo>
                  <a:cubicBezTo>
                    <a:pt x="31" y="1"/>
                    <a:pt x="31" y="1"/>
                    <a:pt x="0" y="31"/>
                  </a:cubicBezTo>
                  <a:cubicBezTo>
                    <a:pt x="0" y="31"/>
                    <a:pt x="0" y="31"/>
                    <a:pt x="0" y="61"/>
                  </a:cubicBezTo>
                  <a:lnTo>
                    <a:pt x="0" y="92"/>
                  </a:lnTo>
                  <a:lnTo>
                    <a:pt x="31" y="92"/>
                  </a:lnTo>
                  <a:cubicBezTo>
                    <a:pt x="46" y="107"/>
                    <a:pt x="61" y="115"/>
                    <a:pt x="73" y="115"/>
                  </a:cubicBezTo>
                  <a:cubicBezTo>
                    <a:pt x="84" y="115"/>
                    <a:pt x="92" y="107"/>
                    <a:pt x="92" y="92"/>
                  </a:cubicBezTo>
                  <a:lnTo>
                    <a:pt x="122" y="92"/>
                  </a:lnTo>
                  <a:lnTo>
                    <a:pt x="122" y="61"/>
                  </a:ln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851412" y="2681755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61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4"/>
                  </a:lnTo>
                  <a:lnTo>
                    <a:pt x="30" y="114"/>
                  </a:lnTo>
                  <a:lnTo>
                    <a:pt x="122" y="114"/>
                  </a:lnTo>
                  <a:lnTo>
                    <a:pt x="122" y="54"/>
                  </a:lnTo>
                  <a:lnTo>
                    <a:pt x="122" y="23"/>
                  </a:lnTo>
                  <a:cubicBezTo>
                    <a:pt x="106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673597" y="2424410"/>
              <a:ext cx="2360" cy="2950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58" y="1"/>
                  </a:moveTo>
                  <a:cubicBezTo>
                    <a:pt x="39" y="1"/>
                    <a:pt x="16" y="8"/>
                    <a:pt x="1" y="24"/>
                  </a:cubicBezTo>
                  <a:lnTo>
                    <a:pt x="1" y="84"/>
                  </a:lnTo>
                  <a:cubicBezTo>
                    <a:pt x="31" y="84"/>
                    <a:pt x="62" y="115"/>
                    <a:pt x="92" y="115"/>
                  </a:cubicBezTo>
                  <a:lnTo>
                    <a:pt x="62" y="84"/>
                  </a:lnTo>
                  <a:lnTo>
                    <a:pt x="92" y="84"/>
                  </a:lnTo>
                  <a:lnTo>
                    <a:pt x="92" y="24"/>
                  </a:lnTo>
                  <a:cubicBezTo>
                    <a:pt x="92" y="8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746124" y="2488958"/>
              <a:ext cx="2360" cy="3130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31" y="122"/>
                    <a:pt x="61" y="122"/>
                  </a:cubicBezTo>
                  <a:cubicBezTo>
                    <a:pt x="61" y="122"/>
                    <a:pt x="92" y="91"/>
                    <a:pt x="92" y="91"/>
                  </a:cubicBezTo>
                  <a:lnTo>
                    <a:pt x="92" y="61"/>
                  </a:lnTo>
                  <a:lnTo>
                    <a:pt x="9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2773421" y="274784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0"/>
                  </a:moveTo>
                  <a:cubicBezTo>
                    <a:pt x="31" y="0"/>
                    <a:pt x="31" y="31"/>
                    <a:pt x="31" y="31"/>
                  </a:cubicBezTo>
                  <a:cubicBezTo>
                    <a:pt x="0" y="61"/>
                    <a:pt x="0" y="61"/>
                    <a:pt x="31" y="92"/>
                  </a:cubicBezTo>
                  <a:lnTo>
                    <a:pt x="31" y="122"/>
                  </a:lnTo>
                  <a:lnTo>
                    <a:pt x="31" y="152"/>
                  </a:lnTo>
                  <a:lnTo>
                    <a:pt x="61" y="152"/>
                  </a:lnTo>
                  <a:cubicBezTo>
                    <a:pt x="61" y="122"/>
                    <a:pt x="92" y="122"/>
                    <a:pt x="122" y="92"/>
                  </a:cubicBezTo>
                  <a:cubicBezTo>
                    <a:pt x="122" y="6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2809286" y="2466766"/>
              <a:ext cx="3156" cy="3309"/>
            </a:xfrm>
            <a:custGeom>
              <a:avLst/>
              <a:gdLst/>
              <a:ahLst/>
              <a:cxnLst/>
              <a:rect l="l" t="t" r="r" b="b"/>
              <a:pathLst>
                <a:path w="123" h="129" extrusionOk="0">
                  <a:moveTo>
                    <a:pt x="84" y="1"/>
                  </a:moveTo>
                  <a:cubicBezTo>
                    <a:pt x="78" y="1"/>
                    <a:pt x="72" y="4"/>
                    <a:pt x="61" y="14"/>
                  </a:cubicBezTo>
                  <a:lnTo>
                    <a:pt x="31" y="14"/>
                  </a:lnTo>
                  <a:lnTo>
                    <a:pt x="1" y="44"/>
                  </a:lnTo>
                  <a:cubicBezTo>
                    <a:pt x="1" y="75"/>
                    <a:pt x="1" y="75"/>
                    <a:pt x="1" y="105"/>
                  </a:cubicBezTo>
                  <a:lnTo>
                    <a:pt x="31" y="105"/>
                  </a:lnTo>
                  <a:cubicBezTo>
                    <a:pt x="46" y="120"/>
                    <a:pt x="61" y="128"/>
                    <a:pt x="77" y="128"/>
                  </a:cubicBezTo>
                  <a:cubicBezTo>
                    <a:pt x="92" y="128"/>
                    <a:pt x="107" y="120"/>
                    <a:pt x="122" y="105"/>
                  </a:cubicBezTo>
                  <a:lnTo>
                    <a:pt x="122" y="44"/>
                  </a:lnTo>
                  <a:lnTo>
                    <a:pt x="122" y="14"/>
                  </a:lnTo>
                  <a:cubicBezTo>
                    <a:pt x="102" y="14"/>
                    <a:pt x="95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831914" y="251233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0" y="62"/>
                    <a:pt x="0" y="92"/>
                    <a:pt x="31" y="123"/>
                  </a:cubicBezTo>
                  <a:cubicBezTo>
                    <a:pt x="31" y="123"/>
                    <a:pt x="31" y="123"/>
                    <a:pt x="31" y="153"/>
                  </a:cubicBezTo>
                  <a:lnTo>
                    <a:pt x="122" y="153"/>
                  </a:lnTo>
                  <a:lnTo>
                    <a:pt x="122" y="123"/>
                  </a:lnTo>
                  <a:cubicBezTo>
                    <a:pt x="152" y="92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704024" y="2566154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1" y="0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31" y="122"/>
                    <a:pt x="31" y="152"/>
                  </a:cubicBezTo>
                  <a:lnTo>
                    <a:pt x="61" y="152"/>
                  </a:lnTo>
                  <a:cubicBezTo>
                    <a:pt x="91" y="152"/>
                    <a:pt x="122" y="152"/>
                    <a:pt x="122" y="122"/>
                  </a:cubicBezTo>
                  <a:lnTo>
                    <a:pt x="122" y="91"/>
                  </a:lnTo>
                  <a:cubicBezTo>
                    <a:pt x="122" y="91"/>
                    <a:pt x="122" y="61"/>
                    <a:pt x="122" y="31"/>
                  </a:cubicBezTo>
                  <a:lnTo>
                    <a:pt x="61" y="31"/>
                  </a:lnTo>
                  <a:cubicBezTo>
                    <a:pt x="61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835814" y="236106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lnTo>
                    <a:pt x="31" y="61"/>
                  </a:lnTo>
                  <a:lnTo>
                    <a:pt x="31" y="91"/>
                  </a:lnTo>
                  <a:cubicBezTo>
                    <a:pt x="0" y="91"/>
                    <a:pt x="0" y="122"/>
                    <a:pt x="31" y="152"/>
                  </a:cubicBezTo>
                  <a:lnTo>
                    <a:pt x="61" y="152"/>
                  </a:lnTo>
                  <a:cubicBezTo>
                    <a:pt x="91" y="152"/>
                    <a:pt x="122" y="122"/>
                    <a:pt x="152" y="91"/>
                  </a:cubicBezTo>
                  <a:cubicBezTo>
                    <a:pt x="182" y="91"/>
                    <a:pt x="182" y="61"/>
                    <a:pt x="152" y="31"/>
                  </a:cubicBez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863085" y="2556020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62" y="0"/>
                  </a:moveTo>
                  <a:cubicBezTo>
                    <a:pt x="31" y="0"/>
                    <a:pt x="1" y="0"/>
                    <a:pt x="1" y="31"/>
                  </a:cubicBezTo>
                  <a:lnTo>
                    <a:pt x="1" y="61"/>
                  </a:lnTo>
                  <a:lnTo>
                    <a:pt x="1" y="91"/>
                  </a:lnTo>
                  <a:lnTo>
                    <a:pt x="31" y="122"/>
                  </a:lnTo>
                  <a:lnTo>
                    <a:pt x="31" y="152"/>
                  </a:lnTo>
                  <a:lnTo>
                    <a:pt x="62" y="152"/>
                  </a:lnTo>
                  <a:cubicBezTo>
                    <a:pt x="77" y="167"/>
                    <a:pt x="92" y="175"/>
                    <a:pt x="107" y="175"/>
                  </a:cubicBezTo>
                  <a:cubicBezTo>
                    <a:pt x="123" y="175"/>
                    <a:pt x="138" y="167"/>
                    <a:pt x="153" y="152"/>
                  </a:cubicBezTo>
                  <a:cubicBezTo>
                    <a:pt x="183" y="122"/>
                    <a:pt x="183" y="91"/>
                    <a:pt x="153" y="91"/>
                  </a:cubicBezTo>
                  <a:lnTo>
                    <a:pt x="153" y="61"/>
                  </a:lnTo>
                  <a:lnTo>
                    <a:pt x="123" y="6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2675932" y="2526388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1" y="61"/>
                  </a:lnTo>
                  <a:cubicBezTo>
                    <a:pt x="1" y="122"/>
                    <a:pt x="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23" y="122"/>
                    <a:pt x="123" y="122"/>
                  </a:cubicBezTo>
                  <a:lnTo>
                    <a:pt x="123" y="61"/>
                  </a:lnTo>
                  <a:cubicBezTo>
                    <a:pt x="123" y="61"/>
                    <a:pt x="123" y="31"/>
                    <a:pt x="123" y="31"/>
                  </a:cubicBezTo>
                  <a:cubicBezTo>
                    <a:pt x="123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755488" y="233064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31"/>
                    <a:pt x="0" y="62"/>
                    <a:pt x="31" y="62"/>
                  </a:cubicBezTo>
                  <a:lnTo>
                    <a:pt x="31" y="92"/>
                  </a:lnTo>
                  <a:cubicBezTo>
                    <a:pt x="31" y="122"/>
                    <a:pt x="61" y="122"/>
                    <a:pt x="92" y="122"/>
                  </a:cubicBezTo>
                  <a:lnTo>
                    <a:pt x="122" y="122"/>
                  </a:lnTo>
                  <a:lnTo>
                    <a:pt x="152" y="92"/>
                  </a:lnTo>
                  <a:cubicBezTo>
                    <a:pt x="152" y="62"/>
                    <a:pt x="152" y="62"/>
                    <a:pt x="152" y="62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2832684" y="2632421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31" y="31"/>
                    <a:pt x="1" y="31"/>
                    <a:pt x="1" y="62"/>
                  </a:cubicBezTo>
                  <a:lnTo>
                    <a:pt x="1" y="122"/>
                  </a:lnTo>
                  <a:lnTo>
                    <a:pt x="31" y="153"/>
                  </a:lnTo>
                  <a:lnTo>
                    <a:pt x="92" y="153"/>
                  </a:lnTo>
                  <a:lnTo>
                    <a:pt x="92" y="122"/>
                  </a:lnTo>
                  <a:cubicBezTo>
                    <a:pt x="122" y="122"/>
                    <a:pt x="122" y="92"/>
                    <a:pt x="92" y="92"/>
                  </a:cubicBezTo>
                  <a:lnTo>
                    <a:pt x="92" y="62"/>
                  </a:lnTo>
                  <a:lnTo>
                    <a:pt x="9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2830349" y="2435134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0" y="62"/>
                    <a:pt x="0" y="92"/>
                    <a:pt x="61" y="122"/>
                  </a:cubicBezTo>
                  <a:lnTo>
                    <a:pt x="92" y="122"/>
                  </a:lnTo>
                  <a:lnTo>
                    <a:pt x="122" y="92"/>
                  </a:lnTo>
                  <a:lnTo>
                    <a:pt x="122" y="31"/>
                  </a:ln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897411" y="2567898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42" y="1"/>
                  </a:moveTo>
                  <a:cubicBezTo>
                    <a:pt x="31" y="1"/>
                    <a:pt x="16" y="8"/>
                    <a:pt x="0" y="23"/>
                  </a:cubicBezTo>
                  <a:lnTo>
                    <a:pt x="0" y="84"/>
                  </a:lnTo>
                  <a:lnTo>
                    <a:pt x="31" y="115"/>
                  </a:lnTo>
                  <a:lnTo>
                    <a:pt x="92" y="115"/>
                  </a:lnTo>
                  <a:lnTo>
                    <a:pt x="122" y="54"/>
                  </a:lnTo>
                  <a:cubicBezTo>
                    <a:pt x="122" y="54"/>
                    <a:pt x="122" y="23"/>
                    <a:pt x="122" y="23"/>
                  </a:cubicBezTo>
                  <a:lnTo>
                    <a:pt x="61" y="23"/>
                  </a:lnTo>
                  <a:cubicBezTo>
                    <a:pt x="61" y="8"/>
                    <a:pt x="54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2784324" y="239693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31" y="0"/>
                    <a:pt x="1" y="31"/>
                  </a:cubicBezTo>
                  <a:lnTo>
                    <a:pt x="1" y="92"/>
                  </a:lnTo>
                  <a:cubicBezTo>
                    <a:pt x="1" y="92"/>
                    <a:pt x="31" y="122"/>
                    <a:pt x="62" y="152"/>
                  </a:cubicBezTo>
                  <a:cubicBezTo>
                    <a:pt x="92" y="152"/>
                    <a:pt x="123" y="122"/>
                    <a:pt x="123" y="122"/>
                  </a:cubicBezTo>
                  <a:cubicBezTo>
                    <a:pt x="153" y="92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859185" y="2391469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cubicBezTo>
                    <a:pt x="31" y="1"/>
                    <a:pt x="31" y="1"/>
                    <a:pt x="31" y="31"/>
                  </a:cubicBezTo>
                  <a:lnTo>
                    <a:pt x="31" y="61"/>
                  </a:lnTo>
                  <a:cubicBezTo>
                    <a:pt x="1" y="61"/>
                    <a:pt x="1" y="92"/>
                    <a:pt x="31" y="122"/>
                  </a:cubicBezTo>
                  <a:lnTo>
                    <a:pt x="153" y="122"/>
                  </a:lnTo>
                  <a:cubicBezTo>
                    <a:pt x="153" y="92"/>
                    <a:pt x="153" y="92"/>
                    <a:pt x="153" y="92"/>
                  </a:cubicBezTo>
                  <a:lnTo>
                    <a:pt x="153" y="31"/>
                  </a:lnTo>
                  <a:cubicBezTo>
                    <a:pt x="153" y="1"/>
                    <a:pt x="12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849052" y="2463226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2" y="0"/>
                  </a:moveTo>
                  <a:cubicBezTo>
                    <a:pt x="92" y="0"/>
                    <a:pt x="31" y="0"/>
                    <a:pt x="31" y="30"/>
                  </a:cubicBezTo>
                  <a:cubicBezTo>
                    <a:pt x="1" y="61"/>
                    <a:pt x="1" y="122"/>
                    <a:pt x="31" y="152"/>
                  </a:cubicBezTo>
                  <a:lnTo>
                    <a:pt x="122" y="152"/>
                  </a:lnTo>
                  <a:cubicBezTo>
                    <a:pt x="122" y="152"/>
                    <a:pt x="153" y="152"/>
                    <a:pt x="183" y="122"/>
                  </a:cubicBezTo>
                  <a:lnTo>
                    <a:pt x="183" y="91"/>
                  </a:lnTo>
                  <a:cubicBezTo>
                    <a:pt x="183" y="61"/>
                    <a:pt x="153" y="30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2873244" y="2312118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46" y="1"/>
                  </a:moveTo>
                  <a:cubicBezTo>
                    <a:pt x="31" y="1"/>
                    <a:pt x="15" y="9"/>
                    <a:pt x="0" y="24"/>
                  </a:cubicBezTo>
                  <a:cubicBezTo>
                    <a:pt x="0" y="24"/>
                    <a:pt x="0" y="54"/>
                    <a:pt x="0" y="85"/>
                  </a:cubicBezTo>
                  <a:cubicBezTo>
                    <a:pt x="31" y="85"/>
                    <a:pt x="31" y="115"/>
                    <a:pt x="61" y="115"/>
                  </a:cubicBezTo>
                  <a:lnTo>
                    <a:pt x="91" y="115"/>
                  </a:lnTo>
                  <a:lnTo>
                    <a:pt x="122" y="85"/>
                  </a:lnTo>
                  <a:lnTo>
                    <a:pt x="122" y="54"/>
                  </a:lnTo>
                  <a:lnTo>
                    <a:pt x="91" y="24"/>
                  </a:lnTo>
                  <a:cubicBezTo>
                    <a:pt x="76" y="9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2792919" y="2486598"/>
              <a:ext cx="3130" cy="4721"/>
            </a:xfrm>
            <a:custGeom>
              <a:avLst/>
              <a:gdLst/>
              <a:ahLst/>
              <a:cxnLst/>
              <a:rect l="l" t="t" r="r" b="b"/>
              <a:pathLst>
                <a:path w="122" h="184" extrusionOk="0">
                  <a:moveTo>
                    <a:pt x="6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0" y="92"/>
                    <a:pt x="0" y="123"/>
                  </a:cubicBezTo>
                  <a:cubicBezTo>
                    <a:pt x="0" y="153"/>
                    <a:pt x="31" y="153"/>
                    <a:pt x="31" y="183"/>
                  </a:cubicBezTo>
                  <a:cubicBezTo>
                    <a:pt x="92" y="153"/>
                    <a:pt x="92" y="153"/>
                    <a:pt x="122" y="123"/>
                  </a:cubicBezTo>
                  <a:cubicBezTo>
                    <a:pt x="122" y="92"/>
                    <a:pt x="122" y="92"/>
                    <a:pt x="122" y="62"/>
                  </a:cubicBezTo>
                  <a:lnTo>
                    <a:pt x="122" y="31"/>
                  </a:ln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992540" y="2523259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lnTo>
                    <a:pt x="61" y="122"/>
                  </a:lnTo>
                  <a:lnTo>
                    <a:pt x="61" y="92"/>
                  </a:lnTo>
                  <a:cubicBezTo>
                    <a:pt x="92" y="61"/>
                    <a:pt x="9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739120" y="2546836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46" y="1"/>
                  </a:moveTo>
                  <a:cubicBezTo>
                    <a:pt x="30" y="1"/>
                    <a:pt x="15" y="9"/>
                    <a:pt x="0" y="24"/>
                  </a:cubicBezTo>
                  <a:cubicBezTo>
                    <a:pt x="0" y="54"/>
                    <a:pt x="0" y="85"/>
                    <a:pt x="0" y="85"/>
                  </a:cubicBezTo>
                  <a:cubicBezTo>
                    <a:pt x="0" y="115"/>
                    <a:pt x="30" y="115"/>
                    <a:pt x="30" y="145"/>
                  </a:cubicBezTo>
                  <a:cubicBezTo>
                    <a:pt x="48" y="154"/>
                    <a:pt x="66" y="158"/>
                    <a:pt x="82" y="158"/>
                  </a:cubicBezTo>
                  <a:cubicBezTo>
                    <a:pt x="122" y="158"/>
                    <a:pt x="152" y="136"/>
                    <a:pt x="152" y="115"/>
                  </a:cubicBezTo>
                  <a:lnTo>
                    <a:pt x="152" y="54"/>
                  </a:lnTo>
                  <a:cubicBezTo>
                    <a:pt x="152" y="24"/>
                    <a:pt x="152" y="24"/>
                    <a:pt x="122" y="24"/>
                  </a:cubicBezTo>
                  <a:lnTo>
                    <a:pt x="91" y="24"/>
                  </a:lnTo>
                  <a:cubicBezTo>
                    <a:pt x="76" y="9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739890" y="2587191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1"/>
                  </a:moveTo>
                  <a:cubicBezTo>
                    <a:pt x="61" y="1"/>
                    <a:pt x="31" y="31"/>
                    <a:pt x="0" y="62"/>
                  </a:cubicBezTo>
                  <a:lnTo>
                    <a:pt x="0" y="123"/>
                  </a:lnTo>
                  <a:lnTo>
                    <a:pt x="31" y="153"/>
                  </a:lnTo>
                  <a:lnTo>
                    <a:pt x="92" y="153"/>
                  </a:lnTo>
                  <a:cubicBezTo>
                    <a:pt x="122" y="153"/>
                    <a:pt x="122" y="123"/>
                    <a:pt x="122" y="123"/>
                  </a:cubicBezTo>
                  <a:lnTo>
                    <a:pt x="122" y="92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2781220" y="2537292"/>
              <a:ext cx="3130" cy="3746"/>
            </a:xfrm>
            <a:custGeom>
              <a:avLst/>
              <a:gdLst/>
              <a:ahLst/>
              <a:cxnLst/>
              <a:rect l="l" t="t" r="r" b="b"/>
              <a:pathLst>
                <a:path w="122" h="146" extrusionOk="0">
                  <a:moveTo>
                    <a:pt x="31" y="1"/>
                  </a:moveTo>
                  <a:cubicBezTo>
                    <a:pt x="31" y="31"/>
                    <a:pt x="0" y="31"/>
                    <a:pt x="0" y="31"/>
                  </a:cubicBezTo>
                  <a:lnTo>
                    <a:pt x="0" y="92"/>
                  </a:lnTo>
                  <a:lnTo>
                    <a:pt x="31" y="122"/>
                  </a:lnTo>
                  <a:cubicBezTo>
                    <a:pt x="46" y="137"/>
                    <a:pt x="61" y="145"/>
                    <a:pt x="76" y="145"/>
                  </a:cubicBezTo>
                  <a:cubicBezTo>
                    <a:pt x="92" y="145"/>
                    <a:pt x="107" y="137"/>
                    <a:pt x="122" y="12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122" y="31"/>
                  </a:cubicBezTo>
                  <a:lnTo>
                    <a:pt x="92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2793688" y="262618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2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15" y="122"/>
                    <a:pt x="28" y="129"/>
                    <a:pt x="42" y="133"/>
                  </a:cubicBezTo>
                  <a:lnTo>
                    <a:pt x="42" y="133"/>
                  </a:lnTo>
                  <a:cubicBezTo>
                    <a:pt x="34" y="122"/>
                    <a:pt x="40" y="122"/>
                    <a:pt x="62" y="122"/>
                  </a:cubicBezTo>
                  <a:lnTo>
                    <a:pt x="62" y="136"/>
                  </a:lnTo>
                  <a:cubicBezTo>
                    <a:pt x="72" y="136"/>
                    <a:pt x="82" y="132"/>
                    <a:pt x="92" y="122"/>
                  </a:cubicBezTo>
                  <a:cubicBezTo>
                    <a:pt x="122" y="92"/>
                    <a:pt x="122" y="62"/>
                    <a:pt x="92" y="31"/>
                  </a:cubicBezTo>
                  <a:lnTo>
                    <a:pt x="122" y="1"/>
                  </a:lnTo>
                  <a:close/>
                  <a:moveTo>
                    <a:pt x="42" y="133"/>
                  </a:moveTo>
                  <a:cubicBezTo>
                    <a:pt x="46" y="137"/>
                    <a:pt x="52" y="144"/>
                    <a:pt x="62" y="153"/>
                  </a:cubicBezTo>
                  <a:lnTo>
                    <a:pt x="62" y="136"/>
                  </a:lnTo>
                  <a:cubicBezTo>
                    <a:pt x="55" y="136"/>
                    <a:pt x="49" y="134"/>
                    <a:pt x="42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2825654" y="2577057"/>
              <a:ext cx="2386" cy="3925"/>
            </a:xfrm>
            <a:custGeom>
              <a:avLst/>
              <a:gdLst/>
              <a:ahLst/>
              <a:cxnLst/>
              <a:rect l="l" t="t" r="r" b="b"/>
              <a:pathLst>
                <a:path w="93" h="153" extrusionOk="0">
                  <a:moveTo>
                    <a:pt x="31" y="1"/>
                  </a:moveTo>
                  <a:lnTo>
                    <a:pt x="31" y="31"/>
                  </a:lnTo>
                  <a:lnTo>
                    <a:pt x="1" y="31"/>
                  </a:lnTo>
                  <a:lnTo>
                    <a:pt x="1" y="62"/>
                  </a:lnTo>
                  <a:lnTo>
                    <a:pt x="1" y="92"/>
                  </a:lnTo>
                  <a:cubicBezTo>
                    <a:pt x="1" y="122"/>
                    <a:pt x="1" y="122"/>
                    <a:pt x="31" y="153"/>
                  </a:cubicBezTo>
                  <a:lnTo>
                    <a:pt x="31" y="92"/>
                  </a:lnTo>
                  <a:lnTo>
                    <a:pt x="92" y="92"/>
                  </a:lnTo>
                  <a:cubicBezTo>
                    <a:pt x="92" y="31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2740659" y="2654689"/>
              <a:ext cx="3925" cy="3309"/>
            </a:xfrm>
            <a:custGeom>
              <a:avLst/>
              <a:gdLst/>
              <a:ahLst/>
              <a:cxnLst/>
              <a:rect l="l" t="t" r="r" b="b"/>
              <a:pathLst>
                <a:path w="153" h="129" extrusionOk="0">
                  <a:moveTo>
                    <a:pt x="85" y="1"/>
                  </a:moveTo>
                  <a:cubicBezTo>
                    <a:pt x="58" y="1"/>
                    <a:pt x="31" y="14"/>
                    <a:pt x="31" y="14"/>
                  </a:cubicBezTo>
                  <a:cubicBezTo>
                    <a:pt x="1" y="45"/>
                    <a:pt x="1" y="75"/>
                    <a:pt x="1" y="106"/>
                  </a:cubicBezTo>
                  <a:cubicBezTo>
                    <a:pt x="16" y="121"/>
                    <a:pt x="31" y="128"/>
                    <a:pt x="46" y="128"/>
                  </a:cubicBezTo>
                  <a:cubicBezTo>
                    <a:pt x="62" y="128"/>
                    <a:pt x="77" y="121"/>
                    <a:pt x="92" y="106"/>
                  </a:cubicBezTo>
                  <a:lnTo>
                    <a:pt x="153" y="106"/>
                  </a:lnTo>
                  <a:cubicBezTo>
                    <a:pt x="153" y="75"/>
                    <a:pt x="153" y="45"/>
                    <a:pt x="122" y="14"/>
                  </a:cubicBezTo>
                  <a:cubicBezTo>
                    <a:pt x="112" y="4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801487" y="2591090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1" y="123"/>
                    <a:pt x="1" y="153"/>
                  </a:cubicBezTo>
                  <a:lnTo>
                    <a:pt x="61" y="153"/>
                  </a:lnTo>
                  <a:cubicBezTo>
                    <a:pt x="92" y="153"/>
                    <a:pt x="92" y="153"/>
                    <a:pt x="122" y="123"/>
                  </a:cubicBezTo>
                  <a:cubicBezTo>
                    <a:pt x="122" y="123"/>
                    <a:pt x="122" y="92"/>
                    <a:pt x="122" y="92"/>
                  </a:cubicBezTo>
                  <a:lnTo>
                    <a:pt x="122" y="62"/>
                  </a:lnTo>
                  <a:lnTo>
                    <a:pt x="122" y="31"/>
                  </a:ln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2976942" y="2456196"/>
              <a:ext cx="2360" cy="2950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62" y="1"/>
                  </a:moveTo>
                  <a:lnTo>
                    <a:pt x="62" y="31"/>
                  </a:ln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6" y="107"/>
                    <a:pt x="31" y="114"/>
                    <a:pt x="46" y="114"/>
                  </a:cubicBezTo>
                  <a:cubicBezTo>
                    <a:pt x="62" y="114"/>
                    <a:pt x="77" y="107"/>
                    <a:pt x="92" y="92"/>
                  </a:cubicBezTo>
                  <a:lnTo>
                    <a:pt x="92" y="61"/>
                  </a:ln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2714927" y="2499092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0"/>
                  </a:moveTo>
                  <a:cubicBezTo>
                    <a:pt x="62" y="0"/>
                    <a:pt x="62" y="31"/>
                    <a:pt x="31" y="31"/>
                  </a:cubicBezTo>
                  <a:cubicBezTo>
                    <a:pt x="1" y="91"/>
                    <a:pt x="31" y="122"/>
                    <a:pt x="62" y="152"/>
                  </a:cubicBezTo>
                  <a:lnTo>
                    <a:pt x="153" y="152"/>
                  </a:lnTo>
                  <a:lnTo>
                    <a:pt x="183" y="122"/>
                  </a:lnTo>
                  <a:cubicBezTo>
                    <a:pt x="183" y="91"/>
                    <a:pt x="183" y="61"/>
                    <a:pt x="15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2833453" y="254509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" y="1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31" y="92"/>
                    <a:pt x="31" y="122"/>
                  </a:cubicBezTo>
                  <a:lnTo>
                    <a:pt x="92" y="122"/>
                  </a:lnTo>
                  <a:cubicBezTo>
                    <a:pt x="92" y="122"/>
                    <a:pt x="123" y="122"/>
                    <a:pt x="123" y="92"/>
                  </a:cubicBezTo>
                  <a:lnTo>
                    <a:pt x="153" y="92"/>
                  </a:lnTo>
                  <a:lnTo>
                    <a:pt x="153" y="31"/>
                  </a:lnTo>
                  <a:lnTo>
                    <a:pt x="92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2875579" y="2476156"/>
              <a:ext cx="3130" cy="3463"/>
            </a:xfrm>
            <a:custGeom>
              <a:avLst/>
              <a:gdLst/>
              <a:ahLst/>
              <a:cxnLst/>
              <a:rect l="l" t="t" r="r" b="b"/>
              <a:pathLst>
                <a:path w="122" h="135" extrusionOk="0">
                  <a:moveTo>
                    <a:pt x="55" y="1"/>
                  </a:moveTo>
                  <a:cubicBezTo>
                    <a:pt x="47" y="1"/>
                    <a:pt x="39" y="5"/>
                    <a:pt x="31" y="13"/>
                  </a:cubicBezTo>
                  <a:lnTo>
                    <a:pt x="0" y="43"/>
                  </a:lnTo>
                  <a:lnTo>
                    <a:pt x="0" y="104"/>
                  </a:lnTo>
                  <a:cubicBezTo>
                    <a:pt x="31" y="104"/>
                    <a:pt x="31" y="134"/>
                    <a:pt x="61" y="134"/>
                  </a:cubicBezTo>
                  <a:cubicBezTo>
                    <a:pt x="91" y="134"/>
                    <a:pt x="91" y="134"/>
                    <a:pt x="122" y="104"/>
                  </a:cubicBezTo>
                  <a:lnTo>
                    <a:pt x="122" y="74"/>
                  </a:lnTo>
                  <a:cubicBezTo>
                    <a:pt x="100" y="29"/>
                    <a:pt x="77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2921578" y="2598890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cubicBezTo>
                    <a:pt x="1" y="31"/>
                    <a:pt x="1" y="62"/>
                    <a:pt x="1" y="62"/>
                  </a:cubicBezTo>
                  <a:cubicBezTo>
                    <a:pt x="1" y="92"/>
                    <a:pt x="1" y="92"/>
                    <a:pt x="31" y="122"/>
                  </a:cubicBezTo>
                  <a:lnTo>
                    <a:pt x="61" y="122"/>
                  </a:lnTo>
                  <a:cubicBezTo>
                    <a:pt x="92" y="122"/>
                    <a:pt x="122" y="92"/>
                    <a:pt x="122" y="92"/>
                  </a:cubicBezTo>
                  <a:lnTo>
                    <a:pt x="122" y="62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2872449" y="262618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62"/>
                  </a:lnTo>
                  <a:lnTo>
                    <a:pt x="1" y="122"/>
                  </a:lnTo>
                  <a:cubicBezTo>
                    <a:pt x="1" y="122"/>
                    <a:pt x="31" y="153"/>
                    <a:pt x="62" y="153"/>
                  </a:cubicBezTo>
                  <a:cubicBezTo>
                    <a:pt x="62" y="153"/>
                    <a:pt x="92" y="153"/>
                    <a:pt x="122" y="122"/>
                  </a:cubicBezTo>
                  <a:lnTo>
                    <a:pt x="122" y="92"/>
                  </a:lnTo>
                  <a:lnTo>
                    <a:pt x="122" y="62"/>
                  </a:lnTo>
                  <a:lnTo>
                    <a:pt x="92" y="31"/>
                  </a:ln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2480210" y="2782143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2466946" y="2838302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2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61"/>
                    <a:pt x="1" y="92"/>
                    <a:pt x="1" y="92"/>
                  </a:cubicBezTo>
                  <a:lnTo>
                    <a:pt x="31" y="92"/>
                  </a:lnTo>
                  <a:cubicBezTo>
                    <a:pt x="31" y="92"/>
                    <a:pt x="62" y="92"/>
                    <a:pt x="62" y="61"/>
                  </a:cubicBezTo>
                  <a:cubicBezTo>
                    <a:pt x="62" y="31"/>
                    <a:pt x="6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2429515" y="2705743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lnTo>
                    <a:pt x="1" y="61"/>
                  </a:lnTo>
                  <a:lnTo>
                    <a:pt x="31" y="61"/>
                  </a:lnTo>
                  <a:cubicBezTo>
                    <a:pt x="31" y="30"/>
                    <a:pt x="31" y="30"/>
                    <a:pt x="31" y="0"/>
                  </a:cubicBezTo>
                  <a:close/>
                  <a:moveTo>
                    <a:pt x="62" y="30"/>
                  </a:moveTo>
                  <a:lnTo>
                    <a:pt x="31" y="61"/>
                  </a:lnTo>
                  <a:lnTo>
                    <a:pt x="62" y="61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2555866" y="2842202"/>
              <a:ext cx="795" cy="1591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0"/>
                  </a:moveTo>
                  <a:lnTo>
                    <a:pt x="0" y="61"/>
                  </a:lnTo>
                  <a:lnTo>
                    <a:pt x="30" y="61"/>
                  </a:lnTo>
                  <a:cubicBezTo>
                    <a:pt x="30" y="31"/>
                    <a:pt x="30" y="31"/>
                    <a:pt x="30" y="31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2498938" y="2831272"/>
              <a:ext cx="1565" cy="2360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0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92"/>
                  </a:lnTo>
                  <a:lnTo>
                    <a:pt x="31" y="92"/>
                  </a:lnTo>
                  <a:cubicBezTo>
                    <a:pt x="61" y="92"/>
                    <a:pt x="61" y="62"/>
                    <a:pt x="31" y="62"/>
                  </a:cubicBezTo>
                  <a:cubicBezTo>
                    <a:pt x="3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495038" y="2680011"/>
              <a:ext cx="795" cy="2360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0"/>
                  </a:moveTo>
                  <a:cubicBezTo>
                    <a:pt x="31" y="0"/>
                    <a:pt x="0" y="30"/>
                    <a:pt x="0" y="30"/>
                  </a:cubicBezTo>
                  <a:cubicBezTo>
                    <a:pt x="0" y="61"/>
                    <a:pt x="0" y="61"/>
                    <a:pt x="0" y="91"/>
                  </a:cubicBezTo>
                  <a:cubicBezTo>
                    <a:pt x="0" y="91"/>
                    <a:pt x="0" y="61"/>
                    <a:pt x="31" y="61"/>
                  </a:cubicBezTo>
                  <a:lnTo>
                    <a:pt x="31" y="3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2523105" y="2741608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61"/>
                    <a:pt x="31" y="91"/>
                  </a:cubicBezTo>
                  <a:cubicBezTo>
                    <a:pt x="61" y="91"/>
                    <a:pt x="61" y="61"/>
                    <a:pt x="61" y="61"/>
                  </a:cubicBezTo>
                  <a:cubicBezTo>
                    <a:pt x="61" y="6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2484905" y="2829913"/>
              <a:ext cx="1565" cy="1385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46" y="1"/>
                  </a:moveTo>
                  <a:cubicBezTo>
                    <a:pt x="38" y="1"/>
                    <a:pt x="30" y="8"/>
                    <a:pt x="30" y="23"/>
                  </a:cubicBezTo>
                  <a:cubicBezTo>
                    <a:pt x="0" y="23"/>
                    <a:pt x="0" y="54"/>
                    <a:pt x="30" y="54"/>
                  </a:cubicBezTo>
                  <a:lnTo>
                    <a:pt x="61" y="54"/>
                  </a:lnTo>
                  <a:lnTo>
                    <a:pt x="61" y="23"/>
                  </a:lnTo>
                  <a:cubicBezTo>
                    <a:pt x="61" y="8"/>
                    <a:pt x="53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2523105" y="2777474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31"/>
                    <a:pt x="0" y="61"/>
                    <a:pt x="0" y="61"/>
                  </a:cubicBezTo>
                  <a:lnTo>
                    <a:pt x="31" y="61"/>
                  </a:lnTo>
                  <a:cubicBezTo>
                    <a:pt x="61" y="6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2517640" y="2844536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lnTo>
                    <a:pt x="1" y="31"/>
                  </a:lnTo>
                  <a:cubicBezTo>
                    <a:pt x="1" y="31"/>
                    <a:pt x="1" y="61"/>
                    <a:pt x="1" y="61"/>
                  </a:cubicBezTo>
                  <a:cubicBezTo>
                    <a:pt x="1" y="61"/>
                    <a:pt x="31" y="61"/>
                    <a:pt x="3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2552736" y="2747073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0"/>
                  </a:moveTo>
                  <a:cubicBezTo>
                    <a:pt x="0" y="30"/>
                    <a:pt x="0" y="30"/>
                    <a:pt x="31" y="61"/>
                  </a:cubicBezTo>
                  <a:lnTo>
                    <a:pt x="61" y="61"/>
                  </a:lnTo>
                  <a:cubicBezTo>
                    <a:pt x="61" y="30"/>
                    <a:pt x="61" y="30"/>
                    <a:pt x="61" y="3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2363249" y="2833607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0" y="1"/>
                  </a:moveTo>
                  <a:lnTo>
                    <a:pt x="0" y="31"/>
                  </a:lnTo>
                  <a:lnTo>
                    <a:pt x="31" y="31"/>
                  </a:lnTo>
                  <a:cubicBezTo>
                    <a:pt x="31" y="31"/>
                    <a:pt x="3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2566770" y="2777474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46"/>
                    <a:pt x="8" y="54"/>
                    <a:pt x="20" y="54"/>
                  </a:cubicBezTo>
                  <a:cubicBezTo>
                    <a:pt x="31" y="54"/>
                    <a:pt x="46" y="46"/>
                    <a:pt x="61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2423281" y="2861109"/>
              <a:ext cx="1591" cy="2155"/>
            </a:xfrm>
            <a:custGeom>
              <a:avLst/>
              <a:gdLst/>
              <a:ahLst/>
              <a:cxnLst/>
              <a:rect l="l" t="t" r="r" b="b"/>
              <a:pathLst>
                <a:path w="62" h="84" extrusionOk="0">
                  <a:moveTo>
                    <a:pt x="43" y="0"/>
                  </a:moveTo>
                  <a:cubicBezTo>
                    <a:pt x="31" y="0"/>
                    <a:pt x="16" y="8"/>
                    <a:pt x="1" y="23"/>
                  </a:cubicBezTo>
                  <a:lnTo>
                    <a:pt x="1" y="54"/>
                  </a:lnTo>
                  <a:cubicBezTo>
                    <a:pt x="1" y="54"/>
                    <a:pt x="1" y="54"/>
                    <a:pt x="1" y="84"/>
                  </a:cubicBezTo>
                  <a:lnTo>
                    <a:pt x="31" y="84"/>
                  </a:lnTo>
                  <a:cubicBezTo>
                    <a:pt x="31" y="84"/>
                    <a:pt x="62" y="54"/>
                    <a:pt x="62" y="54"/>
                  </a:cubicBezTo>
                  <a:lnTo>
                    <a:pt x="62" y="23"/>
                  </a:lnTo>
                  <a:cubicBezTo>
                    <a:pt x="62" y="8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2480210" y="2814135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lnTo>
                    <a:pt x="31" y="30"/>
                  </a:lnTo>
                  <a:lnTo>
                    <a:pt x="61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2513741" y="2760311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31" y="1"/>
                  </a:moveTo>
                  <a:cubicBezTo>
                    <a:pt x="1" y="31"/>
                    <a:pt x="1" y="31"/>
                    <a:pt x="31" y="31"/>
                  </a:cubicBezTo>
                  <a:cubicBezTo>
                    <a:pt x="31" y="46"/>
                    <a:pt x="31" y="54"/>
                    <a:pt x="35" y="54"/>
                  </a:cubicBezTo>
                  <a:cubicBezTo>
                    <a:pt x="39" y="54"/>
                    <a:pt x="46" y="46"/>
                    <a:pt x="61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2434980" y="2878067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cubicBezTo>
                    <a:pt x="31" y="61"/>
                    <a:pt x="62" y="31"/>
                    <a:pt x="62" y="31"/>
                  </a:cubicBezTo>
                  <a:cubicBezTo>
                    <a:pt x="62" y="31"/>
                    <a:pt x="62" y="1"/>
                    <a:pt x="62" y="1"/>
                  </a:cubicBezTo>
                  <a:close/>
                  <a:moveTo>
                    <a:pt x="62" y="31"/>
                  </a:moveTo>
                  <a:lnTo>
                    <a:pt x="62" y="61"/>
                  </a:lnTo>
                  <a:cubicBezTo>
                    <a:pt x="92" y="61"/>
                    <a:pt x="62" y="31"/>
                    <a:pt x="6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2533239" y="2858569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1"/>
                  </a:moveTo>
                  <a:cubicBezTo>
                    <a:pt x="1" y="1"/>
                    <a:pt x="1" y="31"/>
                    <a:pt x="1" y="61"/>
                  </a:cubicBezTo>
                  <a:lnTo>
                    <a:pt x="31" y="61"/>
                  </a:lnTo>
                  <a:cubicBezTo>
                    <a:pt x="61" y="61"/>
                    <a:pt x="61" y="31"/>
                    <a:pt x="92" y="31"/>
                  </a:cubicBezTo>
                  <a:lnTo>
                    <a:pt x="61" y="31"/>
                  </a:lnTo>
                  <a:cubicBezTo>
                    <a:pt x="6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2519975" y="2819009"/>
              <a:ext cx="821" cy="1180"/>
            </a:xfrm>
            <a:custGeom>
              <a:avLst/>
              <a:gdLst/>
              <a:ahLst/>
              <a:cxnLst/>
              <a:rect l="l" t="t" r="r" b="b"/>
              <a:pathLst>
                <a:path w="32" h="46" extrusionOk="0">
                  <a:moveTo>
                    <a:pt x="16" y="0"/>
                  </a:moveTo>
                  <a:cubicBezTo>
                    <a:pt x="8" y="0"/>
                    <a:pt x="1" y="8"/>
                    <a:pt x="1" y="23"/>
                  </a:cubicBezTo>
                  <a:cubicBezTo>
                    <a:pt x="1" y="38"/>
                    <a:pt x="1" y="46"/>
                    <a:pt x="5" y="46"/>
                  </a:cubicBezTo>
                  <a:cubicBezTo>
                    <a:pt x="8" y="46"/>
                    <a:pt x="16" y="38"/>
                    <a:pt x="31" y="23"/>
                  </a:cubicBez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2485674" y="2851745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19" y="1"/>
                  </a:moveTo>
                  <a:cubicBezTo>
                    <a:pt x="8" y="1"/>
                    <a:pt x="0" y="8"/>
                    <a:pt x="0" y="23"/>
                  </a:cubicBezTo>
                  <a:cubicBezTo>
                    <a:pt x="0" y="23"/>
                    <a:pt x="0" y="54"/>
                    <a:pt x="31" y="54"/>
                  </a:cubicBezTo>
                  <a:cubicBezTo>
                    <a:pt x="61" y="54"/>
                    <a:pt x="61" y="23"/>
                    <a:pt x="31" y="23"/>
                  </a:cubicBezTo>
                  <a:lnTo>
                    <a:pt x="61" y="23"/>
                  </a:lnTo>
                  <a:cubicBezTo>
                    <a:pt x="46" y="8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2509072" y="2913933"/>
              <a:ext cx="795" cy="1591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31" y="62"/>
                  </a:lnTo>
                  <a:cubicBezTo>
                    <a:pt x="3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2382746" y="2802436"/>
              <a:ext cx="1565" cy="15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lnTo>
                    <a:pt x="31" y="61"/>
                  </a:lnTo>
                  <a:lnTo>
                    <a:pt x="61" y="61"/>
                  </a:lnTo>
                  <a:cubicBezTo>
                    <a:pt x="61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2531674" y="2706512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62" y="31"/>
                  </a:lnTo>
                  <a:cubicBezTo>
                    <a:pt x="62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2493473" y="2746277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0" y="1"/>
                  </a:moveTo>
                  <a:cubicBezTo>
                    <a:pt x="0" y="31"/>
                    <a:pt x="0" y="31"/>
                    <a:pt x="31" y="31"/>
                  </a:cubicBezTo>
                  <a:lnTo>
                    <a:pt x="61" y="31"/>
                  </a:lnTo>
                  <a:cubicBezTo>
                    <a:pt x="6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2346881" y="2757207"/>
              <a:ext cx="1565" cy="156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31"/>
                    <a:pt x="0" y="31"/>
                    <a:pt x="0" y="61"/>
                  </a:cubicBezTo>
                  <a:lnTo>
                    <a:pt x="61" y="6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2504377" y="2782143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1" y="31"/>
                    <a:pt x="1" y="31"/>
                    <a:pt x="31" y="62"/>
                  </a:cubicBezTo>
                  <a:lnTo>
                    <a:pt x="62" y="62"/>
                  </a:lnTo>
                  <a:cubicBezTo>
                    <a:pt x="62" y="62"/>
                    <a:pt x="62" y="31"/>
                    <a:pt x="62" y="31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2478645" y="2793842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lnTo>
                    <a:pt x="1" y="62"/>
                  </a:lnTo>
                  <a:lnTo>
                    <a:pt x="62" y="62"/>
                  </a:lnTo>
                  <a:lnTo>
                    <a:pt x="62" y="31"/>
                  </a:lnTo>
                  <a:cubicBezTo>
                    <a:pt x="62" y="31"/>
                    <a:pt x="62" y="3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2450578" y="2721341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cubicBezTo>
                    <a:pt x="1" y="0"/>
                    <a:pt x="1" y="30"/>
                    <a:pt x="1" y="30"/>
                  </a:cubicBezTo>
                  <a:lnTo>
                    <a:pt x="61" y="3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2563665" y="2800076"/>
              <a:ext cx="1565" cy="1411"/>
            </a:xfrm>
            <a:custGeom>
              <a:avLst/>
              <a:gdLst/>
              <a:ahLst/>
              <a:cxnLst/>
              <a:rect l="l" t="t" r="r" b="b"/>
              <a:pathLst>
                <a:path w="61" h="55" extrusionOk="0">
                  <a:moveTo>
                    <a:pt x="0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47"/>
                    <a:pt x="8" y="54"/>
                    <a:pt x="15" y="54"/>
                  </a:cubicBezTo>
                  <a:cubicBezTo>
                    <a:pt x="23" y="54"/>
                    <a:pt x="30" y="47"/>
                    <a:pt x="30" y="31"/>
                  </a:cubicBezTo>
                  <a:lnTo>
                    <a:pt x="61" y="31"/>
                  </a:lnTo>
                  <a:cubicBezTo>
                    <a:pt x="61" y="3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2453708" y="2811005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lnTo>
                    <a:pt x="61" y="31"/>
                  </a:ln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2473206" y="2705743"/>
              <a:ext cx="2360" cy="1565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0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1" y="30"/>
                  </a:ln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2583138" y="2755642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2410813" y="2792303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lnTo>
                    <a:pt x="0" y="30"/>
                  </a:lnTo>
                  <a:lnTo>
                    <a:pt x="31" y="30"/>
                  </a:lnTo>
                  <a:cubicBezTo>
                    <a:pt x="61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2522335" y="2794047"/>
              <a:ext cx="1565" cy="1385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42" y="0"/>
                  </a:moveTo>
                  <a:cubicBezTo>
                    <a:pt x="30" y="0"/>
                    <a:pt x="15" y="8"/>
                    <a:pt x="0" y="23"/>
                  </a:cubicBezTo>
                  <a:lnTo>
                    <a:pt x="0" y="54"/>
                  </a:lnTo>
                  <a:lnTo>
                    <a:pt x="61" y="54"/>
                  </a:lnTo>
                  <a:cubicBezTo>
                    <a:pt x="61" y="54"/>
                    <a:pt x="61" y="23"/>
                    <a:pt x="61" y="23"/>
                  </a:cubicBezTo>
                  <a:cubicBezTo>
                    <a:pt x="61" y="8"/>
                    <a:pt x="53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2446679" y="2829708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cubicBezTo>
                    <a:pt x="1" y="31"/>
                    <a:pt x="1" y="31"/>
                    <a:pt x="1" y="62"/>
                  </a:cubicBezTo>
                  <a:lnTo>
                    <a:pt x="31" y="62"/>
                  </a:lnTo>
                  <a:lnTo>
                    <a:pt x="31" y="31"/>
                  </a:ln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544168" y="2768905"/>
              <a:ext cx="2360" cy="1385"/>
            </a:xfrm>
            <a:custGeom>
              <a:avLst/>
              <a:gdLst/>
              <a:ahLst/>
              <a:cxnLst/>
              <a:rect l="l" t="t" r="r" b="b"/>
              <a:pathLst>
                <a:path w="92" h="54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5" y="46"/>
                    <a:pt x="31" y="53"/>
                    <a:pt x="46" y="53"/>
                  </a:cubicBezTo>
                  <a:cubicBezTo>
                    <a:pt x="61" y="53"/>
                    <a:pt x="76" y="46"/>
                    <a:pt x="91" y="31"/>
                  </a:cubicBezTo>
                  <a:cubicBezTo>
                    <a:pt x="91" y="31"/>
                    <a:pt x="91" y="31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545707" y="2811980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31" y="0"/>
                  </a:moveTo>
                  <a:cubicBezTo>
                    <a:pt x="24" y="0"/>
                    <a:pt x="16" y="8"/>
                    <a:pt x="1" y="23"/>
                  </a:cubicBezTo>
                  <a:lnTo>
                    <a:pt x="1" y="54"/>
                  </a:lnTo>
                  <a:lnTo>
                    <a:pt x="62" y="54"/>
                  </a:lnTo>
                  <a:cubicBezTo>
                    <a:pt x="62" y="54"/>
                    <a:pt x="62" y="54"/>
                    <a:pt x="62" y="23"/>
                  </a:cubicBezTo>
                  <a:cubicBezTo>
                    <a:pt x="47" y="8"/>
                    <a:pt x="39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505942" y="2804771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61"/>
                    <a:pt x="31" y="61"/>
                  </a:cubicBezTo>
                  <a:lnTo>
                    <a:pt x="92" y="61"/>
                  </a:lnTo>
                  <a:cubicBezTo>
                    <a:pt x="92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590937" y="2821139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31" y="61"/>
                  </a:lnTo>
                  <a:lnTo>
                    <a:pt x="62" y="61"/>
                  </a:lnTo>
                  <a:cubicBezTo>
                    <a:pt x="62" y="31"/>
                    <a:pt x="62" y="3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492704" y="2772009"/>
              <a:ext cx="2360" cy="3233"/>
            </a:xfrm>
            <a:custGeom>
              <a:avLst/>
              <a:gdLst/>
              <a:ahLst/>
              <a:cxnLst/>
              <a:rect l="l" t="t" r="r" b="b"/>
              <a:pathLst>
                <a:path w="92" h="126" extrusionOk="0">
                  <a:moveTo>
                    <a:pt x="30" y="1"/>
                  </a:moveTo>
                  <a:cubicBezTo>
                    <a:pt x="0" y="1"/>
                    <a:pt x="0" y="31"/>
                    <a:pt x="0" y="31"/>
                  </a:cubicBezTo>
                  <a:cubicBezTo>
                    <a:pt x="0" y="31"/>
                    <a:pt x="0" y="62"/>
                    <a:pt x="0" y="62"/>
                  </a:cubicBezTo>
                  <a:cubicBezTo>
                    <a:pt x="0" y="99"/>
                    <a:pt x="23" y="125"/>
                    <a:pt x="48" y="125"/>
                  </a:cubicBezTo>
                  <a:cubicBezTo>
                    <a:pt x="64" y="125"/>
                    <a:pt x="80" y="115"/>
                    <a:pt x="91" y="9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31"/>
                    <a:pt x="61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470076" y="2884301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lnTo>
                    <a:pt x="1" y="31"/>
                  </a:lnTo>
                  <a:lnTo>
                    <a:pt x="61" y="31"/>
                  </a:lnTo>
                  <a:cubicBezTo>
                    <a:pt x="61" y="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459942" y="2740813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61" y="1"/>
                  </a:moveTo>
                  <a:cubicBezTo>
                    <a:pt x="61" y="1"/>
                    <a:pt x="31" y="31"/>
                    <a:pt x="31" y="31"/>
                  </a:cubicBezTo>
                  <a:cubicBezTo>
                    <a:pt x="0" y="31"/>
                    <a:pt x="0" y="92"/>
                    <a:pt x="31" y="92"/>
                  </a:cubicBezTo>
                  <a:lnTo>
                    <a:pt x="92" y="92"/>
                  </a:lnTo>
                  <a:lnTo>
                    <a:pt x="92" y="62"/>
                  </a:ln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438110" y="2740813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2"/>
                    <a:pt x="0" y="62"/>
                  </a:cubicBezTo>
                  <a:lnTo>
                    <a:pt x="61" y="62"/>
                  </a:ln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466176" y="2765006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cubicBezTo>
                    <a:pt x="1" y="0"/>
                    <a:pt x="1" y="31"/>
                    <a:pt x="1" y="61"/>
                  </a:cubicBezTo>
                  <a:lnTo>
                    <a:pt x="61" y="61"/>
                  </a:lnTo>
                  <a:lnTo>
                    <a:pt x="61" y="31"/>
                  </a:lnTo>
                  <a:lnTo>
                    <a:pt x="31" y="31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415482" y="2771240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31" y="31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2442779" y="2789942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lnTo>
                    <a:pt x="1" y="31"/>
                  </a:lnTo>
                  <a:cubicBezTo>
                    <a:pt x="31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2399884" y="2740043"/>
              <a:ext cx="2386" cy="2181"/>
            </a:xfrm>
            <a:custGeom>
              <a:avLst/>
              <a:gdLst/>
              <a:ahLst/>
              <a:cxnLst/>
              <a:rect l="l" t="t" r="r" b="b"/>
              <a:pathLst>
                <a:path w="93" h="85" extrusionOk="0">
                  <a:moveTo>
                    <a:pt x="31" y="1"/>
                  </a:moveTo>
                  <a:cubicBezTo>
                    <a:pt x="31" y="31"/>
                    <a:pt x="31" y="31"/>
                    <a:pt x="31" y="61"/>
                  </a:cubicBezTo>
                  <a:lnTo>
                    <a:pt x="1" y="61"/>
                  </a:lnTo>
                  <a:cubicBezTo>
                    <a:pt x="16" y="76"/>
                    <a:pt x="31" y="84"/>
                    <a:pt x="43" y="84"/>
                  </a:cubicBezTo>
                  <a:cubicBezTo>
                    <a:pt x="54" y="84"/>
                    <a:pt x="62" y="76"/>
                    <a:pt x="62" y="61"/>
                  </a:cubicBezTo>
                  <a:cubicBezTo>
                    <a:pt x="92" y="61"/>
                    <a:pt x="92" y="3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434980" y="2775139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31" y="3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07507" y="2876502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1" y="31"/>
                    <a:pt x="1" y="62"/>
                    <a:pt x="31" y="62"/>
                  </a:cubicBezTo>
                  <a:lnTo>
                    <a:pt x="61" y="62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488009" y="2729114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1"/>
                  </a:moveTo>
                  <a:lnTo>
                    <a:pt x="1" y="31"/>
                  </a:lnTo>
                  <a:lnTo>
                    <a:pt x="31" y="62"/>
                  </a:lnTo>
                  <a:lnTo>
                    <a:pt x="92" y="62"/>
                  </a:lnTo>
                  <a:lnTo>
                    <a:pt x="92" y="31"/>
                  </a:lnTo>
                  <a:cubicBezTo>
                    <a:pt x="9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460712" y="2794047"/>
              <a:ext cx="821" cy="616"/>
            </a:xfrm>
            <a:custGeom>
              <a:avLst/>
              <a:gdLst/>
              <a:ahLst/>
              <a:cxnLst/>
              <a:rect l="l" t="t" r="r" b="b"/>
              <a:pathLst>
                <a:path w="32" h="24" extrusionOk="0">
                  <a:moveTo>
                    <a:pt x="16" y="0"/>
                  </a:moveTo>
                  <a:cubicBezTo>
                    <a:pt x="8" y="0"/>
                    <a:pt x="1" y="8"/>
                    <a:pt x="1" y="23"/>
                  </a:cubicBezTo>
                  <a:lnTo>
                    <a:pt x="31" y="23"/>
                  </a:lnTo>
                  <a:cubicBezTo>
                    <a:pt x="31" y="8"/>
                    <a:pt x="2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498143" y="2819574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cubicBezTo>
                    <a:pt x="1" y="1"/>
                    <a:pt x="1" y="1"/>
                    <a:pt x="1" y="31"/>
                  </a:cubicBezTo>
                  <a:cubicBezTo>
                    <a:pt x="1" y="31"/>
                    <a:pt x="1" y="31"/>
                    <a:pt x="1" y="62"/>
                  </a:cubicBez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428746" y="2842971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cubicBezTo>
                    <a:pt x="1" y="31"/>
                    <a:pt x="1" y="31"/>
                    <a:pt x="1" y="31"/>
                  </a:cubicBezTo>
                  <a:lnTo>
                    <a:pt x="31" y="31"/>
                  </a:lnTo>
                  <a:cubicBezTo>
                    <a:pt x="31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413943" y="2814905"/>
              <a:ext cx="1565" cy="2360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30" y="92"/>
                  </a:lnTo>
                  <a:cubicBezTo>
                    <a:pt x="30" y="61"/>
                    <a:pt x="30" y="61"/>
                    <a:pt x="61" y="6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3299784" y="842215"/>
              <a:ext cx="410" cy="616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2" y="0"/>
                  </a:moveTo>
                  <a:lnTo>
                    <a:pt x="12" y="0"/>
                  </a:lnTo>
                  <a:cubicBezTo>
                    <a:pt x="8" y="0"/>
                    <a:pt x="1" y="8"/>
                    <a:pt x="1" y="23"/>
                  </a:cubicBezTo>
                  <a:cubicBezTo>
                    <a:pt x="16" y="8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3214789" y="953711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07" y="1"/>
                  </a:moveTo>
                  <a:cubicBezTo>
                    <a:pt x="84" y="1"/>
                    <a:pt x="61" y="8"/>
                    <a:pt x="31" y="24"/>
                  </a:cubicBezTo>
                  <a:cubicBezTo>
                    <a:pt x="0" y="54"/>
                    <a:pt x="0" y="115"/>
                    <a:pt x="0" y="176"/>
                  </a:cubicBezTo>
                  <a:lnTo>
                    <a:pt x="31" y="206"/>
                  </a:lnTo>
                  <a:lnTo>
                    <a:pt x="61" y="206"/>
                  </a:lnTo>
                  <a:cubicBezTo>
                    <a:pt x="122" y="206"/>
                    <a:pt x="152" y="176"/>
                    <a:pt x="183" y="145"/>
                  </a:cubicBezTo>
                  <a:cubicBezTo>
                    <a:pt x="183" y="115"/>
                    <a:pt x="213" y="84"/>
                    <a:pt x="183" y="54"/>
                  </a:cubicBezTo>
                  <a:lnTo>
                    <a:pt x="183" y="24"/>
                  </a:lnTo>
                  <a:cubicBezTo>
                    <a:pt x="152" y="8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3257684" y="626790"/>
              <a:ext cx="5465" cy="3925"/>
            </a:xfrm>
            <a:custGeom>
              <a:avLst/>
              <a:gdLst/>
              <a:ahLst/>
              <a:cxnLst/>
              <a:rect l="l" t="t" r="r" b="b"/>
              <a:pathLst>
                <a:path w="213" h="153" extrusionOk="0">
                  <a:moveTo>
                    <a:pt x="61" y="0"/>
                  </a:moveTo>
                  <a:lnTo>
                    <a:pt x="31" y="31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31" y="152"/>
                    <a:pt x="91" y="152"/>
                    <a:pt x="122" y="152"/>
                  </a:cubicBezTo>
                  <a:lnTo>
                    <a:pt x="213" y="152"/>
                  </a:lnTo>
                  <a:cubicBezTo>
                    <a:pt x="213" y="122"/>
                    <a:pt x="213" y="92"/>
                    <a:pt x="213" y="92"/>
                  </a:cubicBezTo>
                  <a:lnTo>
                    <a:pt x="183" y="61"/>
                  </a:lnTo>
                  <a:cubicBezTo>
                    <a:pt x="152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3407407" y="1046326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122" y="0"/>
                  </a:moveTo>
                  <a:lnTo>
                    <a:pt x="91" y="31"/>
                  </a:lnTo>
                  <a:cubicBezTo>
                    <a:pt x="81" y="21"/>
                    <a:pt x="74" y="17"/>
                    <a:pt x="69" y="17"/>
                  </a:cubicBezTo>
                  <a:cubicBezTo>
                    <a:pt x="58" y="17"/>
                    <a:pt x="51" y="31"/>
                    <a:pt x="31" y="31"/>
                  </a:cubicBezTo>
                  <a:lnTo>
                    <a:pt x="0" y="91"/>
                  </a:lnTo>
                  <a:cubicBezTo>
                    <a:pt x="0" y="91"/>
                    <a:pt x="0" y="122"/>
                    <a:pt x="0" y="152"/>
                  </a:cubicBezTo>
                  <a:cubicBezTo>
                    <a:pt x="31" y="183"/>
                    <a:pt x="61" y="183"/>
                    <a:pt x="122" y="183"/>
                  </a:cubicBezTo>
                  <a:lnTo>
                    <a:pt x="122" y="152"/>
                  </a:lnTo>
                  <a:cubicBezTo>
                    <a:pt x="122" y="152"/>
                    <a:pt x="152" y="122"/>
                    <a:pt x="152" y="91"/>
                  </a:cubicBezTo>
                  <a:cubicBezTo>
                    <a:pt x="152" y="91"/>
                    <a:pt x="152" y="61"/>
                    <a:pt x="15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3292755" y="968335"/>
              <a:ext cx="4721" cy="6260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cubicBezTo>
                    <a:pt x="1" y="122"/>
                    <a:pt x="1" y="122"/>
                    <a:pt x="1" y="153"/>
                  </a:cubicBezTo>
                  <a:cubicBezTo>
                    <a:pt x="31" y="183"/>
                    <a:pt x="31" y="183"/>
                    <a:pt x="62" y="214"/>
                  </a:cubicBezTo>
                  <a:lnTo>
                    <a:pt x="62" y="244"/>
                  </a:lnTo>
                  <a:lnTo>
                    <a:pt x="92" y="244"/>
                  </a:lnTo>
                  <a:cubicBezTo>
                    <a:pt x="123" y="214"/>
                    <a:pt x="153" y="183"/>
                    <a:pt x="153" y="153"/>
                  </a:cubicBezTo>
                  <a:cubicBezTo>
                    <a:pt x="183" y="122"/>
                    <a:pt x="183" y="92"/>
                    <a:pt x="153" y="62"/>
                  </a:cubicBezTo>
                  <a:cubicBezTo>
                    <a:pt x="153" y="31"/>
                    <a:pt x="123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3427675" y="634589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52" y="0"/>
                  </a:moveTo>
                  <a:cubicBezTo>
                    <a:pt x="92" y="0"/>
                    <a:pt x="61" y="0"/>
                    <a:pt x="31" y="31"/>
                  </a:cubicBezTo>
                  <a:cubicBezTo>
                    <a:pt x="0" y="92"/>
                    <a:pt x="0" y="122"/>
                    <a:pt x="31" y="183"/>
                  </a:cubicBezTo>
                  <a:cubicBezTo>
                    <a:pt x="31" y="183"/>
                    <a:pt x="31" y="183"/>
                    <a:pt x="31" y="213"/>
                  </a:cubicBezTo>
                  <a:lnTo>
                    <a:pt x="122" y="213"/>
                  </a:lnTo>
                  <a:cubicBezTo>
                    <a:pt x="152" y="183"/>
                    <a:pt x="152" y="183"/>
                    <a:pt x="183" y="183"/>
                  </a:cubicBezTo>
                  <a:lnTo>
                    <a:pt x="213" y="152"/>
                  </a:lnTo>
                  <a:lnTo>
                    <a:pt x="213" y="122"/>
                  </a:lnTo>
                  <a:cubicBezTo>
                    <a:pt x="213" y="92"/>
                    <a:pt x="213" y="61"/>
                    <a:pt x="213" y="6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3430009" y="796780"/>
              <a:ext cx="6260" cy="4721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53" y="1"/>
                  </a:moveTo>
                  <a:cubicBezTo>
                    <a:pt x="61" y="1"/>
                    <a:pt x="1" y="92"/>
                    <a:pt x="61" y="153"/>
                  </a:cubicBezTo>
                  <a:lnTo>
                    <a:pt x="92" y="183"/>
                  </a:lnTo>
                  <a:lnTo>
                    <a:pt x="122" y="183"/>
                  </a:lnTo>
                  <a:cubicBezTo>
                    <a:pt x="153" y="183"/>
                    <a:pt x="213" y="183"/>
                    <a:pt x="213" y="153"/>
                  </a:cubicBezTo>
                  <a:cubicBezTo>
                    <a:pt x="244" y="92"/>
                    <a:pt x="244" y="62"/>
                    <a:pt x="21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3263123" y="953198"/>
              <a:ext cx="4721" cy="5028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108" y="1"/>
                  </a:moveTo>
                  <a:cubicBezTo>
                    <a:pt x="95" y="1"/>
                    <a:pt x="80" y="4"/>
                    <a:pt x="62" y="13"/>
                  </a:cubicBezTo>
                  <a:cubicBezTo>
                    <a:pt x="31" y="13"/>
                    <a:pt x="1" y="44"/>
                    <a:pt x="1" y="104"/>
                  </a:cubicBezTo>
                  <a:lnTo>
                    <a:pt x="1" y="135"/>
                  </a:lnTo>
                  <a:cubicBezTo>
                    <a:pt x="1" y="165"/>
                    <a:pt x="1" y="196"/>
                    <a:pt x="31" y="196"/>
                  </a:cubicBezTo>
                  <a:lnTo>
                    <a:pt x="92" y="196"/>
                  </a:lnTo>
                  <a:cubicBezTo>
                    <a:pt x="123" y="196"/>
                    <a:pt x="183" y="165"/>
                    <a:pt x="183" y="104"/>
                  </a:cubicBezTo>
                  <a:lnTo>
                    <a:pt x="183" y="44"/>
                  </a:lnTo>
                  <a:cubicBezTo>
                    <a:pt x="162" y="22"/>
                    <a:pt x="140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3397273" y="873976"/>
              <a:ext cx="3900" cy="4721"/>
            </a:xfrm>
            <a:custGeom>
              <a:avLst/>
              <a:gdLst/>
              <a:ahLst/>
              <a:cxnLst/>
              <a:rect l="l" t="t" r="r" b="b"/>
              <a:pathLst>
                <a:path w="152" h="184" extrusionOk="0">
                  <a:moveTo>
                    <a:pt x="61" y="1"/>
                  </a:moveTo>
                  <a:cubicBezTo>
                    <a:pt x="30" y="31"/>
                    <a:pt x="0" y="31"/>
                    <a:pt x="0" y="62"/>
                  </a:cubicBezTo>
                  <a:cubicBezTo>
                    <a:pt x="0" y="92"/>
                    <a:pt x="0" y="122"/>
                    <a:pt x="0" y="153"/>
                  </a:cubicBezTo>
                  <a:lnTo>
                    <a:pt x="30" y="183"/>
                  </a:lnTo>
                  <a:lnTo>
                    <a:pt x="61" y="153"/>
                  </a:lnTo>
                  <a:lnTo>
                    <a:pt x="91" y="153"/>
                  </a:lnTo>
                  <a:cubicBezTo>
                    <a:pt x="122" y="153"/>
                    <a:pt x="122" y="122"/>
                    <a:pt x="152" y="122"/>
                  </a:cubicBezTo>
                  <a:cubicBezTo>
                    <a:pt x="152" y="92"/>
                    <a:pt x="152" y="62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3318513" y="101512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0"/>
                  </a:moveTo>
                  <a:cubicBezTo>
                    <a:pt x="61" y="0"/>
                    <a:pt x="30" y="31"/>
                    <a:pt x="30" y="61"/>
                  </a:cubicBezTo>
                  <a:cubicBezTo>
                    <a:pt x="0" y="61"/>
                    <a:pt x="0" y="92"/>
                    <a:pt x="30" y="122"/>
                  </a:cubicBezTo>
                  <a:cubicBezTo>
                    <a:pt x="30" y="152"/>
                    <a:pt x="61" y="152"/>
                    <a:pt x="122" y="152"/>
                  </a:cubicBezTo>
                  <a:cubicBezTo>
                    <a:pt x="122" y="152"/>
                    <a:pt x="152" y="152"/>
                    <a:pt x="182" y="122"/>
                  </a:cubicBezTo>
                  <a:lnTo>
                    <a:pt x="182" y="92"/>
                  </a:lnTo>
                  <a:lnTo>
                    <a:pt x="182" y="31"/>
                  </a:lnTo>
                  <a:cubicBezTo>
                    <a:pt x="18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3490067" y="835775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cubicBezTo>
                    <a:pt x="31" y="1"/>
                    <a:pt x="0" y="31"/>
                    <a:pt x="0" y="61"/>
                  </a:cubicBezTo>
                  <a:lnTo>
                    <a:pt x="0" y="122"/>
                  </a:lnTo>
                  <a:cubicBezTo>
                    <a:pt x="0" y="122"/>
                    <a:pt x="0" y="152"/>
                    <a:pt x="0" y="152"/>
                  </a:cubicBezTo>
                  <a:cubicBezTo>
                    <a:pt x="0" y="183"/>
                    <a:pt x="61" y="213"/>
                    <a:pt x="91" y="213"/>
                  </a:cubicBezTo>
                  <a:lnTo>
                    <a:pt x="122" y="213"/>
                  </a:lnTo>
                  <a:cubicBezTo>
                    <a:pt x="152" y="183"/>
                    <a:pt x="152" y="152"/>
                    <a:pt x="182" y="122"/>
                  </a:cubicBezTo>
                  <a:lnTo>
                    <a:pt x="182" y="61"/>
                  </a:lnTo>
                  <a:cubicBezTo>
                    <a:pt x="182" y="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90975" y="84124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91"/>
                  </a:lnTo>
                  <a:cubicBezTo>
                    <a:pt x="31" y="122"/>
                    <a:pt x="31" y="152"/>
                    <a:pt x="62" y="152"/>
                  </a:cubicBezTo>
                  <a:cubicBezTo>
                    <a:pt x="92" y="152"/>
                    <a:pt x="122" y="152"/>
                    <a:pt x="153" y="122"/>
                  </a:cubicBezTo>
                  <a:lnTo>
                    <a:pt x="153" y="91"/>
                  </a:ln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3492402" y="915306"/>
              <a:ext cx="5490" cy="4438"/>
            </a:xfrm>
            <a:custGeom>
              <a:avLst/>
              <a:gdLst/>
              <a:ahLst/>
              <a:cxnLst/>
              <a:rect l="l" t="t" r="r" b="b"/>
              <a:pathLst>
                <a:path w="214" h="173" extrusionOk="0">
                  <a:moveTo>
                    <a:pt x="31" y="1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18" y="158"/>
                    <a:pt x="46" y="173"/>
                    <a:pt x="79" y="173"/>
                  </a:cubicBezTo>
                  <a:cubicBezTo>
                    <a:pt x="102" y="173"/>
                    <a:pt x="127" y="165"/>
                    <a:pt x="152" y="153"/>
                  </a:cubicBezTo>
                  <a:cubicBezTo>
                    <a:pt x="183" y="153"/>
                    <a:pt x="183" y="122"/>
                    <a:pt x="213" y="92"/>
                  </a:cubicBezTo>
                  <a:cubicBezTo>
                    <a:pt x="213" y="62"/>
                    <a:pt x="183" y="3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3097828" y="962588"/>
              <a:ext cx="5465" cy="4797"/>
            </a:xfrm>
            <a:custGeom>
              <a:avLst/>
              <a:gdLst/>
              <a:ahLst/>
              <a:cxnLst/>
              <a:rect l="l" t="t" r="r" b="b"/>
              <a:pathLst>
                <a:path w="213" h="187" extrusionOk="0">
                  <a:moveTo>
                    <a:pt x="96" y="0"/>
                  </a:moveTo>
                  <a:cubicBezTo>
                    <a:pt x="82" y="0"/>
                    <a:pt x="69" y="4"/>
                    <a:pt x="61" y="12"/>
                  </a:cubicBezTo>
                  <a:lnTo>
                    <a:pt x="30" y="73"/>
                  </a:lnTo>
                  <a:cubicBezTo>
                    <a:pt x="0" y="103"/>
                    <a:pt x="0" y="134"/>
                    <a:pt x="30" y="164"/>
                  </a:cubicBezTo>
                  <a:cubicBezTo>
                    <a:pt x="46" y="179"/>
                    <a:pt x="68" y="187"/>
                    <a:pt x="91" y="187"/>
                  </a:cubicBezTo>
                  <a:cubicBezTo>
                    <a:pt x="114" y="187"/>
                    <a:pt x="137" y="179"/>
                    <a:pt x="152" y="164"/>
                  </a:cubicBezTo>
                  <a:lnTo>
                    <a:pt x="213" y="103"/>
                  </a:lnTo>
                  <a:lnTo>
                    <a:pt x="213" y="73"/>
                  </a:lnTo>
                  <a:cubicBezTo>
                    <a:pt x="191" y="28"/>
                    <a:pt x="136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3266253" y="908302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1" y="152"/>
                    <a:pt x="1" y="183"/>
                  </a:cubicBezTo>
                  <a:lnTo>
                    <a:pt x="61" y="213"/>
                  </a:lnTo>
                  <a:lnTo>
                    <a:pt x="92" y="213"/>
                  </a:lnTo>
                  <a:lnTo>
                    <a:pt x="153" y="183"/>
                  </a:lnTo>
                  <a:lnTo>
                    <a:pt x="153" y="152"/>
                  </a:lnTo>
                  <a:lnTo>
                    <a:pt x="153" y="91"/>
                  </a:lnTo>
                  <a:cubicBezTo>
                    <a:pt x="153" y="61"/>
                    <a:pt x="153" y="61"/>
                    <a:pt x="153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3391809" y="82720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1" y="31"/>
                    <a:pt x="0" y="6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31" y="183"/>
                    <a:pt x="61" y="183"/>
                    <a:pt x="91" y="183"/>
                  </a:cubicBezTo>
                  <a:lnTo>
                    <a:pt x="122" y="183"/>
                  </a:lnTo>
                  <a:cubicBezTo>
                    <a:pt x="152" y="183"/>
                    <a:pt x="152" y="183"/>
                    <a:pt x="183" y="152"/>
                  </a:cubicBezTo>
                  <a:lnTo>
                    <a:pt x="183" y="91"/>
                  </a:lnTo>
                  <a:lnTo>
                    <a:pt x="183" y="61"/>
                  </a:ln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3108732" y="1010460"/>
              <a:ext cx="6260" cy="5875"/>
            </a:xfrm>
            <a:custGeom>
              <a:avLst/>
              <a:gdLst/>
              <a:ahLst/>
              <a:cxnLst/>
              <a:rect l="l" t="t" r="r" b="b"/>
              <a:pathLst>
                <a:path w="244" h="229" extrusionOk="0">
                  <a:moveTo>
                    <a:pt x="92" y="0"/>
                  </a:moveTo>
                  <a:cubicBezTo>
                    <a:pt x="61" y="31"/>
                    <a:pt x="31" y="6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82"/>
                    <a:pt x="31" y="182"/>
                    <a:pt x="31" y="182"/>
                  </a:cubicBezTo>
                  <a:cubicBezTo>
                    <a:pt x="46" y="213"/>
                    <a:pt x="69" y="228"/>
                    <a:pt x="96" y="228"/>
                  </a:cubicBezTo>
                  <a:cubicBezTo>
                    <a:pt x="122" y="228"/>
                    <a:pt x="153" y="213"/>
                    <a:pt x="183" y="182"/>
                  </a:cubicBezTo>
                  <a:lnTo>
                    <a:pt x="122" y="182"/>
                  </a:lnTo>
                  <a:lnTo>
                    <a:pt x="153" y="152"/>
                  </a:lnTo>
                  <a:lnTo>
                    <a:pt x="213" y="152"/>
                  </a:lnTo>
                  <a:lnTo>
                    <a:pt x="244" y="122"/>
                  </a:lnTo>
                  <a:cubicBezTo>
                    <a:pt x="244" y="91"/>
                    <a:pt x="244" y="61"/>
                    <a:pt x="244" y="31"/>
                  </a:cubicBezTo>
                  <a:cubicBezTo>
                    <a:pt x="213" y="0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41884" y="1061129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cubicBezTo>
                    <a:pt x="31" y="1"/>
                    <a:pt x="1" y="62"/>
                    <a:pt x="31" y="122"/>
                  </a:cubicBezTo>
                  <a:lnTo>
                    <a:pt x="62" y="183"/>
                  </a:lnTo>
                  <a:lnTo>
                    <a:pt x="183" y="183"/>
                  </a:lnTo>
                  <a:lnTo>
                    <a:pt x="183" y="92"/>
                  </a:lnTo>
                  <a:cubicBezTo>
                    <a:pt x="183" y="62"/>
                    <a:pt x="18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49683" y="960228"/>
              <a:ext cx="3925" cy="4592"/>
            </a:xfrm>
            <a:custGeom>
              <a:avLst/>
              <a:gdLst/>
              <a:ahLst/>
              <a:cxnLst/>
              <a:rect l="l" t="t" r="r" b="b"/>
              <a:pathLst>
                <a:path w="153" h="179" extrusionOk="0">
                  <a:moveTo>
                    <a:pt x="64" y="0"/>
                  </a:moveTo>
                  <a:cubicBezTo>
                    <a:pt x="52" y="0"/>
                    <a:pt x="40" y="4"/>
                    <a:pt x="31" y="13"/>
                  </a:cubicBezTo>
                  <a:lnTo>
                    <a:pt x="1" y="13"/>
                  </a:lnTo>
                  <a:lnTo>
                    <a:pt x="1" y="43"/>
                  </a:lnTo>
                  <a:cubicBezTo>
                    <a:pt x="1" y="74"/>
                    <a:pt x="1" y="104"/>
                    <a:pt x="1" y="134"/>
                  </a:cubicBezTo>
                  <a:cubicBezTo>
                    <a:pt x="1" y="165"/>
                    <a:pt x="31" y="165"/>
                    <a:pt x="62" y="165"/>
                  </a:cubicBezTo>
                  <a:cubicBezTo>
                    <a:pt x="72" y="175"/>
                    <a:pt x="82" y="178"/>
                    <a:pt x="92" y="178"/>
                  </a:cubicBezTo>
                  <a:cubicBezTo>
                    <a:pt x="112" y="178"/>
                    <a:pt x="133" y="165"/>
                    <a:pt x="153" y="165"/>
                  </a:cubicBezTo>
                  <a:lnTo>
                    <a:pt x="153" y="134"/>
                  </a:lnTo>
                  <a:lnTo>
                    <a:pt x="153" y="74"/>
                  </a:lnTo>
                  <a:cubicBezTo>
                    <a:pt x="153" y="74"/>
                    <a:pt x="153" y="43"/>
                    <a:pt x="153" y="43"/>
                  </a:cubicBezTo>
                  <a:cubicBezTo>
                    <a:pt x="131" y="22"/>
                    <a:pt x="95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244421" y="1001096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61"/>
                    <a:pt x="0" y="122"/>
                    <a:pt x="0" y="152"/>
                  </a:cubicBezTo>
                  <a:lnTo>
                    <a:pt x="31" y="183"/>
                  </a:lnTo>
                  <a:lnTo>
                    <a:pt x="92" y="183"/>
                  </a:lnTo>
                  <a:cubicBezTo>
                    <a:pt x="152" y="152"/>
                    <a:pt x="152" y="92"/>
                    <a:pt x="152" y="31"/>
                  </a:cubicBezTo>
                  <a:lnTo>
                    <a:pt x="152" y="31"/>
                  </a:lnTo>
                  <a:lnTo>
                    <a:pt x="122" y="61"/>
                  </a:lnTo>
                  <a:cubicBezTo>
                    <a:pt x="122" y="31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235057" y="1159387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2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92" y="183"/>
                  </a:lnTo>
                  <a:cubicBezTo>
                    <a:pt x="122" y="153"/>
                    <a:pt x="153" y="153"/>
                    <a:pt x="153" y="122"/>
                  </a:cubicBezTo>
                  <a:cubicBezTo>
                    <a:pt x="153" y="92"/>
                    <a:pt x="183" y="92"/>
                    <a:pt x="183" y="61"/>
                  </a:cubicBezTo>
                  <a:cubicBezTo>
                    <a:pt x="153" y="61"/>
                    <a:pt x="15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066632" y="79367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cubicBezTo>
                    <a:pt x="31" y="31"/>
                    <a:pt x="0" y="61"/>
                    <a:pt x="0" y="91"/>
                  </a:cubicBezTo>
                  <a:lnTo>
                    <a:pt x="31" y="122"/>
                  </a:lnTo>
                  <a:lnTo>
                    <a:pt x="61" y="152"/>
                  </a:lnTo>
                  <a:lnTo>
                    <a:pt x="152" y="152"/>
                  </a:lnTo>
                  <a:cubicBezTo>
                    <a:pt x="183" y="122"/>
                    <a:pt x="183" y="91"/>
                    <a:pt x="18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483038" y="725818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62"/>
                    <a:pt x="1" y="122"/>
                  </a:cubicBezTo>
                  <a:lnTo>
                    <a:pt x="61" y="122"/>
                  </a:lnTo>
                  <a:lnTo>
                    <a:pt x="31" y="153"/>
                  </a:lnTo>
                  <a:lnTo>
                    <a:pt x="92" y="153"/>
                  </a:lnTo>
                  <a:cubicBezTo>
                    <a:pt x="153" y="122"/>
                    <a:pt x="153" y="92"/>
                    <a:pt x="15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62947" y="77651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92" y="0"/>
                    <a:pt x="31" y="0"/>
                    <a:pt x="1" y="31"/>
                  </a:cubicBezTo>
                  <a:cubicBezTo>
                    <a:pt x="1" y="61"/>
                    <a:pt x="1" y="92"/>
                    <a:pt x="1" y="122"/>
                  </a:cubicBezTo>
                  <a:lnTo>
                    <a:pt x="31" y="152"/>
                  </a:lnTo>
                  <a:lnTo>
                    <a:pt x="92" y="152"/>
                  </a:lnTo>
                  <a:cubicBezTo>
                    <a:pt x="122" y="152"/>
                    <a:pt x="122" y="122"/>
                    <a:pt x="153" y="122"/>
                  </a:cubicBezTo>
                  <a:cubicBezTo>
                    <a:pt x="153" y="92"/>
                    <a:pt x="153" y="61"/>
                    <a:pt x="15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030766" y="66032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0" y="0"/>
                  </a:moveTo>
                  <a:lnTo>
                    <a:pt x="0" y="61"/>
                  </a:lnTo>
                  <a:cubicBezTo>
                    <a:pt x="0" y="61"/>
                    <a:pt x="0" y="92"/>
                    <a:pt x="0" y="122"/>
                  </a:cubicBezTo>
                  <a:cubicBezTo>
                    <a:pt x="0" y="152"/>
                    <a:pt x="61" y="183"/>
                    <a:pt x="91" y="183"/>
                  </a:cubicBezTo>
                  <a:lnTo>
                    <a:pt x="152" y="152"/>
                  </a:lnTo>
                  <a:lnTo>
                    <a:pt x="152" y="122"/>
                  </a:lnTo>
                  <a:lnTo>
                    <a:pt x="182" y="152"/>
                  </a:lnTo>
                  <a:lnTo>
                    <a:pt x="182" y="92"/>
                  </a:lnTo>
                  <a:cubicBezTo>
                    <a:pt x="182" y="92"/>
                    <a:pt x="182" y="61"/>
                    <a:pt x="182" y="61"/>
                  </a:cubicBezTo>
                  <a:cubicBezTo>
                    <a:pt x="152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52044" y="86617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cubicBezTo>
                    <a:pt x="30" y="31"/>
                    <a:pt x="0" y="92"/>
                    <a:pt x="30" y="123"/>
                  </a:cubicBezTo>
                  <a:lnTo>
                    <a:pt x="61" y="153"/>
                  </a:lnTo>
                  <a:lnTo>
                    <a:pt x="122" y="153"/>
                  </a:lnTo>
                  <a:cubicBezTo>
                    <a:pt x="152" y="153"/>
                    <a:pt x="182" y="123"/>
                    <a:pt x="182" y="92"/>
                  </a:cubicBezTo>
                  <a:lnTo>
                    <a:pt x="182" y="31"/>
                  </a:lnTo>
                  <a:cubicBezTo>
                    <a:pt x="18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3283416" y="867741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31" y="1"/>
                  </a:moveTo>
                  <a:lnTo>
                    <a:pt x="31" y="31"/>
                  </a:lnTo>
                  <a:lnTo>
                    <a:pt x="0" y="62"/>
                  </a:lnTo>
                  <a:lnTo>
                    <a:pt x="0" y="92"/>
                  </a:lnTo>
                  <a:lnTo>
                    <a:pt x="0" y="153"/>
                  </a:lnTo>
                  <a:cubicBezTo>
                    <a:pt x="22" y="174"/>
                    <a:pt x="58" y="196"/>
                    <a:pt x="100" y="196"/>
                  </a:cubicBezTo>
                  <a:cubicBezTo>
                    <a:pt x="117" y="196"/>
                    <a:pt x="134" y="192"/>
                    <a:pt x="152" y="183"/>
                  </a:cubicBezTo>
                  <a:lnTo>
                    <a:pt x="183" y="153"/>
                  </a:lnTo>
                  <a:lnTo>
                    <a:pt x="183" y="122"/>
                  </a:lnTo>
                  <a:cubicBezTo>
                    <a:pt x="213" y="92"/>
                    <a:pt x="213" y="62"/>
                    <a:pt x="183" y="62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3291216" y="682153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31" y="1"/>
                  </a:moveTo>
                  <a:lnTo>
                    <a:pt x="31" y="31"/>
                  </a:lnTo>
                  <a:cubicBezTo>
                    <a:pt x="0" y="61"/>
                    <a:pt x="0" y="92"/>
                    <a:pt x="31" y="122"/>
                  </a:cubicBezTo>
                  <a:lnTo>
                    <a:pt x="31" y="153"/>
                  </a:lnTo>
                  <a:lnTo>
                    <a:pt x="91" y="153"/>
                  </a:lnTo>
                  <a:lnTo>
                    <a:pt x="152" y="183"/>
                  </a:lnTo>
                  <a:lnTo>
                    <a:pt x="183" y="183"/>
                  </a:lnTo>
                  <a:lnTo>
                    <a:pt x="213" y="153"/>
                  </a:lnTo>
                  <a:cubicBezTo>
                    <a:pt x="243" y="122"/>
                    <a:pt x="243" y="92"/>
                    <a:pt x="243" y="3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3465875" y="961331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cubicBezTo>
                    <a:pt x="1" y="31"/>
                    <a:pt x="1" y="91"/>
                    <a:pt x="31" y="152"/>
                  </a:cubicBezTo>
                  <a:cubicBezTo>
                    <a:pt x="31" y="183"/>
                    <a:pt x="62" y="183"/>
                    <a:pt x="92" y="183"/>
                  </a:cubicBezTo>
                  <a:lnTo>
                    <a:pt x="92" y="152"/>
                  </a:lnTo>
                  <a:cubicBezTo>
                    <a:pt x="122" y="152"/>
                    <a:pt x="153" y="122"/>
                    <a:pt x="153" y="9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3211659" y="880235"/>
              <a:ext cx="6260" cy="5028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92" y="0"/>
                  </a:moveTo>
                  <a:lnTo>
                    <a:pt x="62" y="30"/>
                  </a:lnTo>
                  <a:cubicBezTo>
                    <a:pt x="31" y="61"/>
                    <a:pt x="1" y="91"/>
                    <a:pt x="31" y="122"/>
                  </a:cubicBezTo>
                  <a:lnTo>
                    <a:pt x="31" y="152"/>
                  </a:lnTo>
                  <a:cubicBezTo>
                    <a:pt x="31" y="174"/>
                    <a:pt x="46" y="195"/>
                    <a:pt x="77" y="195"/>
                  </a:cubicBezTo>
                  <a:cubicBezTo>
                    <a:pt x="89" y="195"/>
                    <a:pt x="105" y="191"/>
                    <a:pt x="122" y="182"/>
                  </a:cubicBezTo>
                  <a:lnTo>
                    <a:pt x="214" y="182"/>
                  </a:lnTo>
                  <a:lnTo>
                    <a:pt x="214" y="152"/>
                  </a:lnTo>
                  <a:cubicBezTo>
                    <a:pt x="244" y="122"/>
                    <a:pt x="244" y="91"/>
                    <a:pt x="214" y="61"/>
                  </a:cubicBezTo>
                  <a:lnTo>
                    <a:pt x="214" y="3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3357482" y="667992"/>
              <a:ext cx="5490" cy="5618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96" y="1"/>
                  </a:moveTo>
                  <a:cubicBezTo>
                    <a:pt x="66" y="1"/>
                    <a:pt x="49" y="18"/>
                    <a:pt x="31" y="36"/>
                  </a:cubicBezTo>
                  <a:lnTo>
                    <a:pt x="1" y="66"/>
                  </a:lnTo>
                  <a:lnTo>
                    <a:pt x="1" y="97"/>
                  </a:lnTo>
                  <a:cubicBezTo>
                    <a:pt x="1" y="127"/>
                    <a:pt x="1" y="127"/>
                    <a:pt x="1" y="157"/>
                  </a:cubicBezTo>
                  <a:lnTo>
                    <a:pt x="62" y="188"/>
                  </a:lnTo>
                  <a:cubicBezTo>
                    <a:pt x="62" y="188"/>
                    <a:pt x="92" y="218"/>
                    <a:pt x="92" y="218"/>
                  </a:cubicBezTo>
                  <a:cubicBezTo>
                    <a:pt x="122" y="218"/>
                    <a:pt x="153" y="218"/>
                    <a:pt x="183" y="188"/>
                  </a:cubicBezTo>
                  <a:lnTo>
                    <a:pt x="214" y="157"/>
                  </a:lnTo>
                  <a:lnTo>
                    <a:pt x="214" y="127"/>
                  </a:lnTo>
                  <a:cubicBezTo>
                    <a:pt x="214" y="97"/>
                    <a:pt x="214" y="66"/>
                    <a:pt x="214" y="66"/>
                  </a:cubicBezTo>
                  <a:lnTo>
                    <a:pt x="183" y="36"/>
                  </a:lnTo>
                  <a:cubicBezTo>
                    <a:pt x="145" y="10"/>
                    <a:pt x="117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3549331" y="881005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31"/>
                    <a:pt x="31" y="31"/>
                    <a:pt x="0" y="92"/>
                  </a:cubicBezTo>
                  <a:lnTo>
                    <a:pt x="0" y="152"/>
                  </a:lnTo>
                  <a:lnTo>
                    <a:pt x="31" y="152"/>
                  </a:lnTo>
                  <a:cubicBezTo>
                    <a:pt x="31" y="152"/>
                    <a:pt x="31" y="183"/>
                    <a:pt x="61" y="183"/>
                  </a:cubicBezTo>
                  <a:lnTo>
                    <a:pt x="152" y="183"/>
                  </a:lnTo>
                  <a:lnTo>
                    <a:pt x="183" y="152"/>
                  </a:lnTo>
                  <a:lnTo>
                    <a:pt x="183" y="122"/>
                  </a:lnTo>
                  <a:cubicBezTo>
                    <a:pt x="183" y="92"/>
                    <a:pt x="183" y="61"/>
                    <a:pt x="183" y="61"/>
                  </a:cubicBezTo>
                  <a:cubicBezTo>
                    <a:pt x="183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3136798" y="79911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1" y="122"/>
                    <a:pt x="1" y="122"/>
                    <a:pt x="31" y="153"/>
                  </a:cubicBezTo>
                  <a:lnTo>
                    <a:pt x="62" y="153"/>
                  </a:lnTo>
                  <a:cubicBezTo>
                    <a:pt x="92" y="122"/>
                    <a:pt x="122" y="122"/>
                    <a:pt x="122" y="92"/>
                  </a:cubicBezTo>
                  <a:cubicBezTo>
                    <a:pt x="153" y="62"/>
                    <a:pt x="15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3378545" y="910893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04" y="1"/>
                  </a:moveTo>
                  <a:cubicBezTo>
                    <a:pt x="81" y="1"/>
                    <a:pt x="56" y="8"/>
                    <a:pt x="31" y="21"/>
                  </a:cubicBezTo>
                  <a:lnTo>
                    <a:pt x="1" y="51"/>
                  </a:lnTo>
                  <a:lnTo>
                    <a:pt x="1" y="82"/>
                  </a:lnTo>
                  <a:lnTo>
                    <a:pt x="1" y="112"/>
                  </a:lnTo>
                  <a:lnTo>
                    <a:pt x="31" y="142"/>
                  </a:lnTo>
                  <a:lnTo>
                    <a:pt x="61" y="173"/>
                  </a:lnTo>
                  <a:lnTo>
                    <a:pt x="122" y="173"/>
                  </a:lnTo>
                  <a:cubicBezTo>
                    <a:pt x="122" y="188"/>
                    <a:pt x="130" y="196"/>
                    <a:pt x="137" y="196"/>
                  </a:cubicBezTo>
                  <a:cubicBezTo>
                    <a:pt x="145" y="196"/>
                    <a:pt x="153" y="188"/>
                    <a:pt x="153" y="173"/>
                  </a:cubicBezTo>
                  <a:lnTo>
                    <a:pt x="183" y="142"/>
                  </a:lnTo>
                  <a:cubicBezTo>
                    <a:pt x="213" y="112"/>
                    <a:pt x="213" y="82"/>
                    <a:pt x="183" y="51"/>
                  </a:cubicBezTo>
                  <a:cubicBezTo>
                    <a:pt x="165" y="16"/>
                    <a:pt x="137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3178128" y="914536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62" y="0"/>
                  </a:moveTo>
                  <a:cubicBezTo>
                    <a:pt x="31" y="31"/>
                    <a:pt x="1" y="61"/>
                    <a:pt x="1" y="122"/>
                  </a:cubicBezTo>
                  <a:lnTo>
                    <a:pt x="31" y="152"/>
                  </a:lnTo>
                  <a:cubicBezTo>
                    <a:pt x="46" y="168"/>
                    <a:pt x="62" y="175"/>
                    <a:pt x="77" y="175"/>
                  </a:cubicBezTo>
                  <a:cubicBezTo>
                    <a:pt x="92" y="175"/>
                    <a:pt x="107" y="168"/>
                    <a:pt x="122" y="152"/>
                  </a:cubicBezTo>
                  <a:lnTo>
                    <a:pt x="153" y="122"/>
                  </a:lnTo>
                  <a:lnTo>
                    <a:pt x="183" y="15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61"/>
                    <a:pt x="183" y="61"/>
                    <a:pt x="18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3451072" y="877105"/>
              <a:ext cx="6260" cy="5003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31" y="0"/>
                  </a:moveTo>
                  <a:lnTo>
                    <a:pt x="31" y="31"/>
                  </a:lnTo>
                  <a:cubicBezTo>
                    <a:pt x="0" y="61"/>
                    <a:pt x="0" y="92"/>
                    <a:pt x="31" y="122"/>
                  </a:cubicBezTo>
                  <a:cubicBezTo>
                    <a:pt x="53" y="167"/>
                    <a:pt x="92" y="195"/>
                    <a:pt x="134" y="195"/>
                  </a:cubicBezTo>
                  <a:cubicBezTo>
                    <a:pt x="150" y="195"/>
                    <a:pt x="166" y="191"/>
                    <a:pt x="183" y="183"/>
                  </a:cubicBezTo>
                  <a:cubicBezTo>
                    <a:pt x="213" y="152"/>
                    <a:pt x="243" y="152"/>
                    <a:pt x="243" y="122"/>
                  </a:cubicBezTo>
                  <a:cubicBezTo>
                    <a:pt x="243" y="92"/>
                    <a:pt x="243" y="61"/>
                    <a:pt x="21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3415206" y="971465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lnTo>
                    <a:pt x="61" y="31"/>
                  </a:lnTo>
                  <a:lnTo>
                    <a:pt x="31" y="61"/>
                  </a:lnTo>
                  <a:lnTo>
                    <a:pt x="31" y="92"/>
                  </a:lnTo>
                  <a:cubicBezTo>
                    <a:pt x="31" y="92"/>
                    <a:pt x="0" y="122"/>
                    <a:pt x="0" y="152"/>
                  </a:cubicBezTo>
                  <a:lnTo>
                    <a:pt x="31" y="183"/>
                  </a:lnTo>
                  <a:lnTo>
                    <a:pt x="122" y="183"/>
                  </a:lnTo>
                  <a:cubicBezTo>
                    <a:pt x="122" y="152"/>
                    <a:pt x="152" y="152"/>
                    <a:pt x="182" y="152"/>
                  </a:cubicBezTo>
                  <a:lnTo>
                    <a:pt x="182" y="122"/>
                  </a:lnTo>
                  <a:lnTo>
                    <a:pt x="182" y="61"/>
                  </a:lnTo>
                  <a:cubicBezTo>
                    <a:pt x="182" y="61"/>
                    <a:pt x="182" y="31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3333315" y="916871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61" y="1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22"/>
                    <a:pt x="1" y="153"/>
                    <a:pt x="1" y="183"/>
                  </a:cubicBezTo>
                  <a:lnTo>
                    <a:pt x="31" y="213"/>
                  </a:lnTo>
                  <a:cubicBezTo>
                    <a:pt x="46" y="229"/>
                    <a:pt x="69" y="236"/>
                    <a:pt x="92" y="236"/>
                  </a:cubicBezTo>
                  <a:cubicBezTo>
                    <a:pt x="115" y="236"/>
                    <a:pt x="137" y="229"/>
                    <a:pt x="153" y="213"/>
                  </a:cubicBezTo>
                  <a:lnTo>
                    <a:pt x="183" y="213"/>
                  </a:lnTo>
                  <a:cubicBezTo>
                    <a:pt x="213" y="153"/>
                    <a:pt x="213" y="92"/>
                    <a:pt x="183" y="61"/>
                  </a:cubicBezTo>
                  <a:cubicBezTo>
                    <a:pt x="153" y="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3504870" y="103539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61" y="1"/>
                    <a:pt x="31" y="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1" y="122"/>
                  </a:lnTo>
                  <a:lnTo>
                    <a:pt x="61" y="153"/>
                  </a:lnTo>
                  <a:lnTo>
                    <a:pt x="122" y="153"/>
                  </a:lnTo>
                  <a:cubicBezTo>
                    <a:pt x="153" y="122"/>
                    <a:pt x="153" y="62"/>
                    <a:pt x="153" y="31"/>
                  </a:cubicBezTo>
                  <a:cubicBezTo>
                    <a:pt x="12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3337985" y="834210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3" y="1"/>
                  </a:moveTo>
                  <a:cubicBezTo>
                    <a:pt x="62" y="1"/>
                    <a:pt x="31" y="1"/>
                    <a:pt x="31" y="31"/>
                  </a:cubicBezTo>
                  <a:cubicBezTo>
                    <a:pt x="1" y="62"/>
                    <a:pt x="1" y="92"/>
                    <a:pt x="31" y="153"/>
                  </a:cubicBezTo>
                  <a:cubicBezTo>
                    <a:pt x="31" y="183"/>
                    <a:pt x="31" y="183"/>
                    <a:pt x="62" y="213"/>
                  </a:cubicBezTo>
                  <a:lnTo>
                    <a:pt x="123" y="213"/>
                  </a:lnTo>
                  <a:cubicBezTo>
                    <a:pt x="153" y="213"/>
                    <a:pt x="153" y="183"/>
                    <a:pt x="183" y="153"/>
                  </a:cubicBezTo>
                  <a:cubicBezTo>
                    <a:pt x="183" y="122"/>
                    <a:pt x="183" y="92"/>
                    <a:pt x="183" y="62"/>
                  </a:cubicBezTo>
                  <a:cubicBezTo>
                    <a:pt x="153" y="31"/>
                    <a:pt x="12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3178924" y="1056665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61" y="0"/>
                  </a:moveTo>
                  <a:cubicBezTo>
                    <a:pt x="53" y="0"/>
                    <a:pt x="46" y="8"/>
                    <a:pt x="31" y="23"/>
                  </a:cubicBezTo>
                  <a:lnTo>
                    <a:pt x="0" y="23"/>
                  </a:lnTo>
                  <a:lnTo>
                    <a:pt x="0" y="84"/>
                  </a:lnTo>
                  <a:lnTo>
                    <a:pt x="0" y="114"/>
                  </a:lnTo>
                  <a:cubicBezTo>
                    <a:pt x="22" y="136"/>
                    <a:pt x="43" y="157"/>
                    <a:pt x="75" y="157"/>
                  </a:cubicBezTo>
                  <a:cubicBezTo>
                    <a:pt x="89" y="157"/>
                    <a:pt x="104" y="153"/>
                    <a:pt x="122" y="144"/>
                  </a:cubicBezTo>
                  <a:cubicBezTo>
                    <a:pt x="152" y="114"/>
                    <a:pt x="152" y="84"/>
                    <a:pt x="152" y="53"/>
                  </a:cubicBezTo>
                  <a:lnTo>
                    <a:pt x="122" y="23"/>
                  </a:lnTo>
                  <a:lnTo>
                    <a:pt x="91" y="23"/>
                  </a:lnTo>
                  <a:cubicBezTo>
                    <a:pt x="76" y="8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3294320" y="733822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cubicBezTo>
                    <a:pt x="31" y="53"/>
                    <a:pt x="1" y="114"/>
                    <a:pt x="31" y="175"/>
                  </a:cubicBezTo>
                  <a:lnTo>
                    <a:pt x="122" y="205"/>
                  </a:lnTo>
                  <a:lnTo>
                    <a:pt x="183" y="175"/>
                  </a:lnTo>
                  <a:lnTo>
                    <a:pt x="214" y="145"/>
                  </a:lnTo>
                  <a:cubicBezTo>
                    <a:pt x="214" y="114"/>
                    <a:pt x="214" y="114"/>
                    <a:pt x="214" y="84"/>
                  </a:cubicBezTo>
                  <a:lnTo>
                    <a:pt x="214" y="53"/>
                  </a:lnTo>
                  <a:cubicBezTo>
                    <a:pt x="214" y="23"/>
                    <a:pt x="183" y="23"/>
                    <a:pt x="153" y="23"/>
                  </a:cubicBezTo>
                  <a:cubicBezTo>
                    <a:pt x="138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245191" y="71258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61"/>
                  </a:lnTo>
                  <a:lnTo>
                    <a:pt x="1" y="9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31" y="182"/>
                  </a:lnTo>
                  <a:lnTo>
                    <a:pt x="122" y="182"/>
                  </a:lnTo>
                  <a:cubicBezTo>
                    <a:pt x="153" y="152"/>
                    <a:pt x="183" y="91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283416" y="792110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31" y="0"/>
                  </a:moveTo>
                  <a:cubicBezTo>
                    <a:pt x="0" y="0"/>
                    <a:pt x="0" y="61"/>
                    <a:pt x="0" y="92"/>
                  </a:cubicBezTo>
                  <a:lnTo>
                    <a:pt x="31" y="122"/>
                  </a:lnTo>
                  <a:lnTo>
                    <a:pt x="122" y="122"/>
                  </a:lnTo>
                  <a:lnTo>
                    <a:pt x="152" y="92"/>
                  </a:lnTo>
                  <a:lnTo>
                    <a:pt x="152" y="61"/>
                  </a:lnTo>
                  <a:cubicBezTo>
                    <a:pt x="152" y="61"/>
                    <a:pt x="152" y="31"/>
                    <a:pt x="15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167995" y="75624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31" y="61"/>
                  </a:lnTo>
                  <a:lnTo>
                    <a:pt x="1" y="91"/>
                  </a:lnTo>
                  <a:cubicBezTo>
                    <a:pt x="1" y="122"/>
                    <a:pt x="61" y="122"/>
                    <a:pt x="92" y="122"/>
                  </a:cubicBezTo>
                  <a:lnTo>
                    <a:pt x="92" y="152"/>
                  </a:lnTo>
                  <a:cubicBezTo>
                    <a:pt x="122" y="152"/>
                    <a:pt x="122" y="122"/>
                    <a:pt x="153" y="122"/>
                  </a:cubicBezTo>
                  <a:cubicBezTo>
                    <a:pt x="153" y="91"/>
                    <a:pt x="153" y="61"/>
                    <a:pt x="15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3209325" y="821742"/>
              <a:ext cx="3925" cy="5003"/>
            </a:xfrm>
            <a:custGeom>
              <a:avLst/>
              <a:gdLst/>
              <a:ahLst/>
              <a:cxnLst/>
              <a:rect l="l" t="t" r="r" b="b"/>
              <a:pathLst>
                <a:path w="153" h="195" extrusionOk="0">
                  <a:moveTo>
                    <a:pt x="92" y="0"/>
                  </a:moveTo>
                  <a:cubicBezTo>
                    <a:pt x="61" y="0"/>
                    <a:pt x="31" y="0"/>
                    <a:pt x="1" y="31"/>
                  </a:cubicBezTo>
                  <a:lnTo>
                    <a:pt x="31" y="92"/>
                  </a:lnTo>
                  <a:cubicBezTo>
                    <a:pt x="31" y="92"/>
                    <a:pt x="31" y="92"/>
                    <a:pt x="31" y="122"/>
                  </a:cubicBezTo>
                  <a:lnTo>
                    <a:pt x="31" y="183"/>
                  </a:lnTo>
                  <a:cubicBezTo>
                    <a:pt x="39" y="191"/>
                    <a:pt x="50" y="195"/>
                    <a:pt x="61" y="195"/>
                  </a:cubicBezTo>
                  <a:cubicBezTo>
                    <a:pt x="92" y="195"/>
                    <a:pt x="130" y="166"/>
                    <a:pt x="153" y="122"/>
                  </a:cubicBezTo>
                  <a:lnTo>
                    <a:pt x="153" y="92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3163325" y="675149"/>
              <a:ext cx="4695" cy="5003"/>
            </a:xfrm>
            <a:custGeom>
              <a:avLst/>
              <a:gdLst/>
              <a:ahLst/>
              <a:cxnLst/>
              <a:rect l="l" t="t" r="r" b="b"/>
              <a:pathLst>
                <a:path w="183" h="195" extrusionOk="0">
                  <a:moveTo>
                    <a:pt x="61" y="0"/>
                  </a:moveTo>
                  <a:cubicBezTo>
                    <a:pt x="31" y="0"/>
                    <a:pt x="0" y="30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22" y="173"/>
                    <a:pt x="58" y="195"/>
                    <a:pt x="100" y="195"/>
                  </a:cubicBezTo>
                  <a:cubicBezTo>
                    <a:pt x="117" y="195"/>
                    <a:pt x="134" y="191"/>
                    <a:pt x="152" y="182"/>
                  </a:cubicBezTo>
                  <a:cubicBezTo>
                    <a:pt x="183" y="152"/>
                    <a:pt x="183" y="91"/>
                    <a:pt x="183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3203860" y="78508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lnTo>
                    <a:pt x="31" y="62"/>
                  </a:lnTo>
                  <a:cubicBezTo>
                    <a:pt x="1" y="92"/>
                    <a:pt x="1" y="122"/>
                    <a:pt x="31" y="122"/>
                  </a:cubicBezTo>
                  <a:cubicBezTo>
                    <a:pt x="31" y="153"/>
                    <a:pt x="31" y="153"/>
                    <a:pt x="62" y="183"/>
                  </a:cubicBezTo>
                  <a:lnTo>
                    <a:pt x="122" y="183"/>
                  </a:lnTo>
                  <a:cubicBezTo>
                    <a:pt x="153" y="153"/>
                    <a:pt x="183" y="153"/>
                    <a:pt x="183" y="92"/>
                  </a:cubicBezTo>
                  <a:cubicBezTo>
                    <a:pt x="214" y="92"/>
                    <a:pt x="214" y="62"/>
                    <a:pt x="214" y="31"/>
                  </a:cubicBezTo>
                  <a:lnTo>
                    <a:pt x="183" y="31"/>
                  </a:ln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3267818" y="107672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31" y="1"/>
                    <a:pt x="0" y="62"/>
                    <a:pt x="31" y="122"/>
                  </a:cubicBezTo>
                  <a:lnTo>
                    <a:pt x="61" y="153"/>
                  </a:lnTo>
                  <a:lnTo>
                    <a:pt x="122" y="153"/>
                  </a:lnTo>
                  <a:lnTo>
                    <a:pt x="152" y="122"/>
                  </a:lnTo>
                  <a:lnTo>
                    <a:pt x="183" y="122"/>
                  </a:ln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3366077" y="733617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31" y="1"/>
                  </a:moveTo>
                  <a:lnTo>
                    <a:pt x="0" y="61"/>
                  </a:lnTo>
                  <a:lnTo>
                    <a:pt x="31" y="122"/>
                  </a:lnTo>
                  <a:cubicBezTo>
                    <a:pt x="48" y="158"/>
                    <a:pt x="77" y="173"/>
                    <a:pt x="109" y="173"/>
                  </a:cubicBezTo>
                  <a:cubicBezTo>
                    <a:pt x="132" y="173"/>
                    <a:pt x="157" y="165"/>
                    <a:pt x="183" y="153"/>
                  </a:cubicBezTo>
                  <a:lnTo>
                    <a:pt x="213" y="183"/>
                  </a:lnTo>
                  <a:lnTo>
                    <a:pt x="213" y="153"/>
                  </a:lnTo>
                  <a:cubicBezTo>
                    <a:pt x="213" y="122"/>
                    <a:pt x="213" y="92"/>
                    <a:pt x="213" y="61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3242856" y="850604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31" y="30"/>
                  </a:lnTo>
                  <a:cubicBezTo>
                    <a:pt x="1" y="61"/>
                    <a:pt x="1" y="91"/>
                    <a:pt x="31" y="122"/>
                  </a:cubicBezTo>
                  <a:lnTo>
                    <a:pt x="31" y="152"/>
                  </a:lnTo>
                  <a:lnTo>
                    <a:pt x="61" y="182"/>
                  </a:lnTo>
                  <a:lnTo>
                    <a:pt x="122" y="182"/>
                  </a:lnTo>
                  <a:lnTo>
                    <a:pt x="153" y="152"/>
                  </a:lnTo>
                  <a:cubicBezTo>
                    <a:pt x="183" y="122"/>
                    <a:pt x="183" y="91"/>
                    <a:pt x="153" y="61"/>
                  </a:cubicBezTo>
                  <a:cubicBezTo>
                    <a:pt x="153" y="30"/>
                    <a:pt x="153" y="30"/>
                    <a:pt x="153" y="3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3302119" y="942603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cubicBezTo>
                    <a:pt x="62" y="1"/>
                    <a:pt x="31" y="31"/>
                    <a:pt x="1" y="61"/>
                  </a:cubicBezTo>
                  <a:cubicBezTo>
                    <a:pt x="1" y="92"/>
                    <a:pt x="1" y="92"/>
                    <a:pt x="1" y="122"/>
                  </a:cubicBezTo>
                  <a:lnTo>
                    <a:pt x="31" y="153"/>
                  </a:lnTo>
                  <a:lnTo>
                    <a:pt x="62" y="153"/>
                  </a:lnTo>
                  <a:cubicBezTo>
                    <a:pt x="122" y="153"/>
                    <a:pt x="15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3126664" y="926235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92"/>
                    <a:pt x="31" y="122"/>
                  </a:cubicBezTo>
                  <a:lnTo>
                    <a:pt x="62" y="152"/>
                  </a:lnTo>
                  <a:cubicBezTo>
                    <a:pt x="122" y="152"/>
                    <a:pt x="153" y="122"/>
                    <a:pt x="183" y="92"/>
                  </a:cubicBezTo>
                  <a:cubicBezTo>
                    <a:pt x="183" y="92"/>
                    <a:pt x="183" y="61"/>
                    <a:pt x="183" y="61"/>
                  </a:cubicBezTo>
                  <a:cubicBezTo>
                    <a:pt x="183" y="61"/>
                    <a:pt x="183" y="31"/>
                    <a:pt x="15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3122765" y="850604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2" y="0"/>
                  </a:moveTo>
                  <a:cubicBezTo>
                    <a:pt x="92" y="0"/>
                    <a:pt x="31" y="30"/>
                    <a:pt x="31" y="61"/>
                  </a:cubicBezTo>
                  <a:cubicBezTo>
                    <a:pt x="1" y="91"/>
                    <a:pt x="1" y="122"/>
                    <a:pt x="31" y="152"/>
                  </a:cubicBezTo>
                  <a:lnTo>
                    <a:pt x="62" y="182"/>
                  </a:lnTo>
                  <a:lnTo>
                    <a:pt x="122" y="182"/>
                  </a:lnTo>
                  <a:cubicBezTo>
                    <a:pt x="153" y="182"/>
                    <a:pt x="153" y="182"/>
                    <a:pt x="183" y="152"/>
                  </a:cubicBezTo>
                  <a:lnTo>
                    <a:pt x="214" y="152"/>
                  </a:lnTo>
                  <a:lnTo>
                    <a:pt x="153" y="122"/>
                  </a:lnTo>
                  <a:lnTo>
                    <a:pt x="153" y="91"/>
                  </a:lnTo>
                  <a:cubicBezTo>
                    <a:pt x="153" y="61"/>
                    <a:pt x="153" y="61"/>
                    <a:pt x="153" y="3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2906775" y="1067029"/>
              <a:ext cx="539" cy="359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7" y="0"/>
                  </a:moveTo>
                  <a:cubicBezTo>
                    <a:pt x="3" y="0"/>
                    <a:pt x="0" y="4"/>
                    <a:pt x="0" y="14"/>
                  </a:cubicBezTo>
                  <a:cubicBezTo>
                    <a:pt x="20" y="14"/>
                    <a:pt x="14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2777320" y="107282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61" y="1"/>
                    <a:pt x="31" y="31"/>
                    <a:pt x="0" y="62"/>
                  </a:cubicBezTo>
                  <a:lnTo>
                    <a:pt x="0" y="122"/>
                  </a:lnTo>
                  <a:lnTo>
                    <a:pt x="0" y="153"/>
                  </a:lnTo>
                  <a:cubicBezTo>
                    <a:pt x="31" y="153"/>
                    <a:pt x="61" y="183"/>
                    <a:pt x="92" y="183"/>
                  </a:cubicBezTo>
                  <a:cubicBezTo>
                    <a:pt x="152" y="183"/>
                    <a:pt x="18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3029971" y="91687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1"/>
                    <a:pt x="31" y="122"/>
                    <a:pt x="61" y="122"/>
                  </a:cubicBezTo>
                  <a:cubicBezTo>
                    <a:pt x="92" y="122"/>
                    <a:pt x="122" y="92"/>
                    <a:pt x="122" y="92"/>
                  </a:cubicBezTo>
                  <a:lnTo>
                    <a:pt x="122" y="61"/>
                  </a:lnTo>
                  <a:cubicBezTo>
                    <a:pt x="15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2824885" y="125998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cubicBezTo>
                    <a:pt x="1" y="61"/>
                    <a:pt x="1" y="92"/>
                    <a:pt x="31" y="122"/>
                  </a:cubicBezTo>
                  <a:lnTo>
                    <a:pt x="122" y="122"/>
                  </a:lnTo>
                  <a:cubicBezTo>
                    <a:pt x="153" y="92"/>
                    <a:pt x="153" y="92"/>
                    <a:pt x="153" y="61"/>
                  </a:cubicBezTo>
                  <a:lnTo>
                    <a:pt x="153" y="31"/>
                  </a:lnTo>
                  <a:lnTo>
                    <a:pt x="122" y="31"/>
                  </a:lnTo>
                  <a:cubicBezTo>
                    <a:pt x="122" y="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2811621" y="1134451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cubicBezTo>
                    <a:pt x="31" y="0"/>
                    <a:pt x="31" y="30"/>
                    <a:pt x="31" y="61"/>
                  </a:cubicBezTo>
                  <a:cubicBezTo>
                    <a:pt x="1" y="61"/>
                    <a:pt x="1" y="91"/>
                    <a:pt x="31" y="122"/>
                  </a:cubicBezTo>
                  <a:lnTo>
                    <a:pt x="31" y="182"/>
                  </a:lnTo>
                  <a:lnTo>
                    <a:pt x="122" y="182"/>
                  </a:lnTo>
                  <a:cubicBezTo>
                    <a:pt x="153" y="182"/>
                    <a:pt x="183" y="152"/>
                    <a:pt x="183" y="122"/>
                  </a:cubicBezTo>
                  <a:cubicBezTo>
                    <a:pt x="183" y="91"/>
                    <a:pt x="183" y="61"/>
                    <a:pt x="183" y="30"/>
                  </a:cubicBezTo>
                  <a:cubicBezTo>
                    <a:pt x="153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3121200" y="1037731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1"/>
                  </a:moveTo>
                  <a:cubicBezTo>
                    <a:pt x="62" y="1"/>
                    <a:pt x="31" y="1"/>
                    <a:pt x="1" y="62"/>
                  </a:cubicBezTo>
                  <a:cubicBezTo>
                    <a:pt x="1" y="62"/>
                    <a:pt x="1" y="62"/>
                    <a:pt x="1" y="92"/>
                  </a:cubicBezTo>
                  <a:lnTo>
                    <a:pt x="31" y="123"/>
                  </a:lnTo>
                  <a:cubicBezTo>
                    <a:pt x="31" y="123"/>
                    <a:pt x="62" y="153"/>
                    <a:pt x="92" y="153"/>
                  </a:cubicBezTo>
                  <a:lnTo>
                    <a:pt x="123" y="153"/>
                  </a:lnTo>
                  <a:lnTo>
                    <a:pt x="153" y="123"/>
                  </a:lnTo>
                  <a:cubicBezTo>
                    <a:pt x="183" y="123"/>
                    <a:pt x="183" y="92"/>
                    <a:pt x="214" y="92"/>
                  </a:cubicBezTo>
                  <a:lnTo>
                    <a:pt x="214" y="62"/>
                  </a:lnTo>
                  <a:cubicBezTo>
                    <a:pt x="18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3010473" y="1132809"/>
              <a:ext cx="5490" cy="477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05" y="0"/>
                  </a:moveTo>
                  <a:cubicBezTo>
                    <a:pt x="62" y="0"/>
                    <a:pt x="20" y="26"/>
                    <a:pt x="1" y="64"/>
                  </a:cubicBezTo>
                  <a:lnTo>
                    <a:pt x="1" y="94"/>
                  </a:lnTo>
                  <a:lnTo>
                    <a:pt x="1" y="125"/>
                  </a:lnTo>
                  <a:lnTo>
                    <a:pt x="31" y="155"/>
                  </a:lnTo>
                  <a:cubicBezTo>
                    <a:pt x="62" y="186"/>
                    <a:pt x="92" y="186"/>
                    <a:pt x="122" y="186"/>
                  </a:cubicBezTo>
                  <a:cubicBezTo>
                    <a:pt x="153" y="186"/>
                    <a:pt x="183" y="155"/>
                    <a:pt x="214" y="125"/>
                  </a:cubicBezTo>
                  <a:lnTo>
                    <a:pt x="214" y="64"/>
                  </a:lnTo>
                  <a:lnTo>
                    <a:pt x="183" y="34"/>
                  </a:lnTo>
                  <a:cubicBezTo>
                    <a:pt x="160" y="10"/>
                    <a:pt x="132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2806182" y="110635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0" y="1"/>
                  </a:moveTo>
                  <a:lnTo>
                    <a:pt x="30" y="31"/>
                  </a:lnTo>
                  <a:cubicBezTo>
                    <a:pt x="0" y="62"/>
                    <a:pt x="0" y="62"/>
                    <a:pt x="30" y="92"/>
                  </a:cubicBezTo>
                  <a:lnTo>
                    <a:pt x="30" y="122"/>
                  </a:lnTo>
                  <a:cubicBezTo>
                    <a:pt x="61" y="153"/>
                    <a:pt x="91" y="153"/>
                    <a:pt x="122" y="153"/>
                  </a:cubicBezTo>
                  <a:lnTo>
                    <a:pt x="182" y="122"/>
                  </a:lnTo>
                  <a:cubicBezTo>
                    <a:pt x="182" y="92"/>
                    <a:pt x="18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2937946" y="115315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1"/>
                  </a:moveTo>
                  <a:cubicBezTo>
                    <a:pt x="31" y="1"/>
                    <a:pt x="31" y="31"/>
                    <a:pt x="1" y="61"/>
                  </a:cubicBezTo>
                  <a:lnTo>
                    <a:pt x="1" y="92"/>
                  </a:lnTo>
                  <a:lnTo>
                    <a:pt x="31" y="122"/>
                  </a:lnTo>
                  <a:lnTo>
                    <a:pt x="62" y="152"/>
                  </a:lnTo>
                  <a:lnTo>
                    <a:pt x="92" y="152"/>
                  </a:lnTo>
                  <a:cubicBezTo>
                    <a:pt x="123" y="152"/>
                    <a:pt x="153" y="122"/>
                    <a:pt x="153" y="122"/>
                  </a:cubicBezTo>
                  <a:lnTo>
                    <a:pt x="153" y="6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2796023" y="1180630"/>
              <a:ext cx="3925" cy="3284"/>
            </a:xfrm>
            <a:custGeom>
              <a:avLst/>
              <a:gdLst/>
              <a:ahLst/>
              <a:cxnLst/>
              <a:rect l="l" t="t" r="r" b="b"/>
              <a:pathLst>
                <a:path w="153" h="128" extrusionOk="0">
                  <a:moveTo>
                    <a:pt x="104" y="1"/>
                  </a:moveTo>
                  <a:cubicBezTo>
                    <a:pt x="92" y="1"/>
                    <a:pt x="77" y="9"/>
                    <a:pt x="62" y="24"/>
                  </a:cubicBezTo>
                  <a:cubicBezTo>
                    <a:pt x="31" y="24"/>
                    <a:pt x="31" y="54"/>
                    <a:pt x="31" y="54"/>
                  </a:cubicBezTo>
                  <a:cubicBezTo>
                    <a:pt x="1" y="85"/>
                    <a:pt x="31" y="85"/>
                    <a:pt x="31" y="85"/>
                  </a:cubicBezTo>
                  <a:cubicBezTo>
                    <a:pt x="31" y="106"/>
                    <a:pt x="47" y="128"/>
                    <a:pt x="66" y="128"/>
                  </a:cubicBezTo>
                  <a:cubicBezTo>
                    <a:pt x="74" y="128"/>
                    <a:pt x="83" y="124"/>
                    <a:pt x="92" y="115"/>
                  </a:cubicBezTo>
                  <a:lnTo>
                    <a:pt x="123" y="115"/>
                  </a:lnTo>
                  <a:cubicBezTo>
                    <a:pt x="153" y="85"/>
                    <a:pt x="153" y="54"/>
                    <a:pt x="123" y="54"/>
                  </a:cubicBezTo>
                  <a:lnTo>
                    <a:pt x="123" y="24"/>
                  </a:lnTo>
                  <a:cubicBezTo>
                    <a:pt x="123" y="9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3016707" y="1196228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22" y="1"/>
                  </a:moveTo>
                  <a:cubicBezTo>
                    <a:pt x="100" y="1"/>
                    <a:pt x="77" y="8"/>
                    <a:pt x="62" y="24"/>
                  </a:cubicBezTo>
                  <a:lnTo>
                    <a:pt x="62" y="54"/>
                  </a:lnTo>
                  <a:cubicBezTo>
                    <a:pt x="31" y="54"/>
                    <a:pt x="31" y="84"/>
                    <a:pt x="31" y="84"/>
                  </a:cubicBezTo>
                  <a:cubicBezTo>
                    <a:pt x="1" y="115"/>
                    <a:pt x="31" y="145"/>
                    <a:pt x="62" y="176"/>
                  </a:cubicBezTo>
                  <a:lnTo>
                    <a:pt x="122" y="176"/>
                  </a:lnTo>
                  <a:lnTo>
                    <a:pt x="153" y="145"/>
                  </a:lnTo>
                  <a:lnTo>
                    <a:pt x="183" y="115"/>
                  </a:lnTo>
                  <a:cubicBezTo>
                    <a:pt x="214" y="84"/>
                    <a:pt x="214" y="54"/>
                    <a:pt x="183" y="24"/>
                  </a:cubicBezTo>
                  <a:cubicBezTo>
                    <a:pt x="168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2728191" y="853708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31" y="92"/>
                  </a:cubicBezTo>
                  <a:cubicBezTo>
                    <a:pt x="31" y="122"/>
                    <a:pt x="61" y="122"/>
                    <a:pt x="92" y="122"/>
                  </a:cubicBezTo>
                  <a:lnTo>
                    <a:pt x="122" y="122"/>
                  </a:lnTo>
                  <a:lnTo>
                    <a:pt x="152" y="92"/>
                  </a:lnTo>
                  <a:lnTo>
                    <a:pt x="152" y="61"/>
                  </a:ln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2964474" y="1242048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1"/>
                  </a:moveTo>
                  <a:cubicBezTo>
                    <a:pt x="31" y="31"/>
                    <a:pt x="0" y="31"/>
                    <a:pt x="0" y="61"/>
                  </a:cubicBezTo>
                  <a:cubicBezTo>
                    <a:pt x="0" y="92"/>
                    <a:pt x="31" y="153"/>
                    <a:pt x="61" y="183"/>
                  </a:cubicBezTo>
                  <a:lnTo>
                    <a:pt x="122" y="183"/>
                  </a:lnTo>
                  <a:cubicBezTo>
                    <a:pt x="152" y="183"/>
                    <a:pt x="152" y="153"/>
                    <a:pt x="152" y="153"/>
                  </a:cubicBezTo>
                  <a:lnTo>
                    <a:pt x="152" y="122"/>
                  </a:lnTo>
                  <a:lnTo>
                    <a:pt x="152" y="61"/>
                  </a:lnTo>
                  <a:cubicBezTo>
                    <a:pt x="15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706359" y="99796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1" y="153"/>
                    <a:pt x="61" y="153"/>
                  </a:cubicBezTo>
                  <a:lnTo>
                    <a:pt x="92" y="153"/>
                  </a:lnTo>
                  <a:lnTo>
                    <a:pt x="122" y="122"/>
                  </a:lnTo>
                  <a:cubicBezTo>
                    <a:pt x="152" y="62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2838918" y="1082961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1"/>
                  </a:moveTo>
                  <a:cubicBezTo>
                    <a:pt x="31" y="31"/>
                    <a:pt x="1" y="31"/>
                    <a:pt x="1" y="62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1" y="122"/>
                  </a:lnTo>
                  <a:lnTo>
                    <a:pt x="92" y="153"/>
                  </a:lnTo>
                  <a:lnTo>
                    <a:pt x="153" y="122"/>
                  </a:lnTo>
                  <a:cubicBezTo>
                    <a:pt x="153" y="92"/>
                    <a:pt x="153" y="92"/>
                    <a:pt x="183" y="62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2967578" y="1123727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31" y="23"/>
                  </a:lnTo>
                  <a:lnTo>
                    <a:pt x="31" y="53"/>
                  </a:lnTo>
                  <a:cubicBezTo>
                    <a:pt x="1" y="84"/>
                    <a:pt x="1" y="114"/>
                    <a:pt x="31" y="114"/>
                  </a:cubicBezTo>
                  <a:lnTo>
                    <a:pt x="62" y="144"/>
                  </a:lnTo>
                  <a:lnTo>
                    <a:pt x="123" y="144"/>
                  </a:lnTo>
                  <a:lnTo>
                    <a:pt x="123" y="114"/>
                  </a:lnTo>
                  <a:lnTo>
                    <a:pt x="153" y="84"/>
                  </a:lnTo>
                  <a:cubicBezTo>
                    <a:pt x="153" y="84"/>
                    <a:pt x="153" y="53"/>
                    <a:pt x="153" y="23"/>
                  </a:cubicBezTo>
                  <a:cubicBezTo>
                    <a:pt x="138" y="8"/>
                    <a:pt x="123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2679062" y="1032472"/>
              <a:ext cx="5490" cy="4849"/>
            </a:xfrm>
            <a:custGeom>
              <a:avLst/>
              <a:gdLst/>
              <a:ahLst/>
              <a:cxnLst/>
              <a:rect l="l" t="t" r="r" b="b"/>
              <a:pathLst>
                <a:path w="214" h="189" extrusionOk="0">
                  <a:moveTo>
                    <a:pt x="80" y="1"/>
                  </a:moveTo>
                  <a:cubicBezTo>
                    <a:pt x="61" y="1"/>
                    <a:pt x="46" y="8"/>
                    <a:pt x="31" y="24"/>
                  </a:cubicBezTo>
                  <a:lnTo>
                    <a:pt x="1" y="24"/>
                  </a:lnTo>
                  <a:cubicBezTo>
                    <a:pt x="1" y="54"/>
                    <a:pt x="1" y="54"/>
                    <a:pt x="1" y="84"/>
                  </a:cubicBezTo>
                  <a:cubicBezTo>
                    <a:pt x="1" y="102"/>
                    <a:pt x="11" y="130"/>
                    <a:pt x="31" y="150"/>
                  </a:cubicBezTo>
                  <a:lnTo>
                    <a:pt x="31" y="150"/>
                  </a:lnTo>
                  <a:cubicBezTo>
                    <a:pt x="31" y="148"/>
                    <a:pt x="31" y="147"/>
                    <a:pt x="31" y="145"/>
                  </a:cubicBezTo>
                  <a:lnTo>
                    <a:pt x="122" y="145"/>
                  </a:lnTo>
                  <a:cubicBezTo>
                    <a:pt x="153" y="145"/>
                    <a:pt x="183" y="115"/>
                    <a:pt x="213" y="84"/>
                  </a:cubicBezTo>
                  <a:cubicBezTo>
                    <a:pt x="213" y="84"/>
                    <a:pt x="213" y="54"/>
                    <a:pt x="213" y="54"/>
                  </a:cubicBezTo>
                  <a:lnTo>
                    <a:pt x="213" y="24"/>
                  </a:lnTo>
                  <a:lnTo>
                    <a:pt x="153" y="24"/>
                  </a:lnTo>
                  <a:cubicBezTo>
                    <a:pt x="122" y="8"/>
                    <a:pt x="99" y="1"/>
                    <a:pt x="80" y="1"/>
                  </a:cubicBezTo>
                  <a:close/>
                  <a:moveTo>
                    <a:pt x="31" y="150"/>
                  </a:moveTo>
                  <a:cubicBezTo>
                    <a:pt x="33" y="170"/>
                    <a:pt x="48" y="188"/>
                    <a:pt x="66" y="188"/>
                  </a:cubicBezTo>
                  <a:cubicBezTo>
                    <a:pt x="74" y="188"/>
                    <a:pt x="83" y="184"/>
                    <a:pt x="92" y="176"/>
                  </a:cubicBezTo>
                  <a:cubicBezTo>
                    <a:pt x="66" y="176"/>
                    <a:pt x="46" y="165"/>
                    <a:pt x="31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2777320" y="1222242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89" y="0"/>
                  </a:moveTo>
                  <a:cubicBezTo>
                    <a:pt x="59" y="0"/>
                    <a:pt x="22" y="22"/>
                    <a:pt x="0" y="43"/>
                  </a:cubicBezTo>
                  <a:lnTo>
                    <a:pt x="0" y="104"/>
                  </a:lnTo>
                  <a:cubicBezTo>
                    <a:pt x="0" y="134"/>
                    <a:pt x="31" y="165"/>
                    <a:pt x="61" y="165"/>
                  </a:cubicBezTo>
                  <a:lnTo>
                    <a:pt x="122" y="165"/>
                  </a:lnTo>
                  <a:cubicBezTo>
                    <a:pt x="152" y="165"/>
                    <a:pt x="152" y="134"/>
                    <a:pt x="183" y="134"/>
                  </a:cubicBezTo>
                  <a:lnTo>
                    <a:pt x="183" y="104"/>
                  </a:lnTo>
                  <a:lnTo>
                    <a:pt x="183" y="74"/>
                  </a:lnTo>
                  <a:lnTo>
                    <a:pt x="183" y="43"/>
                  </a:lnTo>
                  <a:lnTo>
                    <a:pt x="122" y="13"/>
                  </a:lnTo>
                  <a:cubicBezTo>
                    <a:pt x="113" y="4"/>
                    <a:pt x="102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2850617" y="1170316"/>
              <a:ext cx="4695" cy="4259"/>
            </a:xfrm>
            <a:custGeom>
              <a:avLst/>
              <a:gdLst/>
              <a:ahLst/>
              <a:cxnLst/>
              <a:rect l="l" t="t" r="r" b="b"/>
              <a:pathLst>
                <a:path w="183" h="166" extrusionOk="0">
                  <a:moveTo>
                    <a:pt x="61" y="0"/>
                  </a:moveTo>
                  <a:cubicBezTo>
                    <a:pt x="31" y="31"/>
                    <a:pt x="31" y="31"/>
                    <a:pt x="1" y="61"/>
                  </a:cubicBezTo>
                  <a:cubicBezTo>
                    <a:pt x="1" y="91"/>
                    <a:pt x="1" y="122"/>
                    <a:pt x="1" y="152"/>
                  </a:cubicBezTo>
                  <a:cubicBezTo>
                    <a:pt x="21" y="152"/>
                    <a:pt x="41" y="166"/>
                    <a:pt x="70" y="166"/>
                  </a:cubicBezTo>
                  <a:cubicBezTo>
                    <a:pt x="85" y="166"/>
                    <a:pt x="102" y="162"/>
                    <a:pt x="122" y="152"/>
                  </a:cubicBezTo>
                  <a:lnTo>
                    <a:pt x="153" y="152"/>
                  </a:lnTo>
                  <a:cubicBezTo>
                    <a:pt x="153" y="122"/>
                    <a:pt x="153" y="122"/>
                    <a:pt x="153" y="122"/>
                  </a:cubicBezTo>
                  <a:cubicBezTo>
                    <a:pt x="183" y="9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761722" y="1120392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92" y="1"/>
                  </a:moveTo>
                  <a:cubicBezTo>
                    <a:pt x="31" y="31"/>
                    <a:pt x="31" y="62"/>
                    <a:pt x="1" y="92"/>
                  </a:cubicBezTo>
                  <a:lnTo>
                    <a:pt x="1" y="122"/>
                  </a:lnTo>
                  <a:lnTo>
                    <a:pt x="31" y="153"/>
                  </a:lnTo>
                  <a:cubicBezTo>
                    <a:pt x="46" y="168"/>
                    <a:pt x="61" y="176"/>
                    <a:pt x="77" y="176"/>
                  </a:cubicBezTo>
                  <a:cubicBezTo>
                    <a:pt x="92" y="176"/>
                    <a:pt x="107" y="168"/>
                    <a:pt x="122" y="153"/>
                  </a:cubicBezTo>
                  <a:cubicBezTo>
                    <a:pt x="122" y="153"/>
                    <a:pt x="153" y="122"/>
                    <a:pt x="183" y="92"/>
                  </a:cubicBezTo>
                  <a:cubicBezTo>
                    <a:pt x="18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647865" y="1205413"/>
              <a:ext cx="4721" cy="3643"/>
            </a:xfrm>
            <a:custGeom>
              <a:avLst/>
              <a:gdLst/>
              <a:ahLst/>
              <a:cxnLst/>
              <a:rect l="l" t="t" r="r" b="b"/>
              <a:pathLst>
                <a:path w="184" h="142" extrusionOk="0">
                  <a:moveTo>
                    <a:pt x="31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31" y="122"/>
                  </a:lnTo>
                  <a:cubicBezTo>
                    <a:pt x="56" y="134"/>
                    <a:pt x="82" y="142"/>
                    <a:pt x="105" y="142"/>
                  </a:cubicBezTo>
                  <a:cubicBezTo>
                    <a:pt x="137" y="142"/>
                    <a:pt x="165" y="127"/>
                    <a:pt x="183" y="91"/>
                  </a:cubicBezTo>
                  <a:lnTo>
                    <a:pt x="153" y="91"/>
                  </a:lnTo>
                  <a:cubicBezTo>
                    <a:pt x="153" y="91"/>
                    <a:pt x="153" y="91"/>
                    <a:pt x="153" y="61"/>
                  </a:cubicBezTo>
                  <a:lnTo>
                    <a:pt x="153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803822" y="87944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1"/>
                  </a:moveTo>
                  <a:cubicBezTo>
                    <a:pt x="92" y="1"/>
                    <a:pt x="31" y="1"/>
                    <a:pt x="31" y="31"/>
                  </a:cubicBezTo>
                  <a:lnTo>
                    <a:pt x="1" y="92"/>
                  </a:lnTo>
                  <a:lnTo>
                    <a:pt x="62" y="153"/>
                  </a:lnTo>
                  <a:cubicBezTo>
                    <a:pt x="92" y="153"/>
                    <a:pt x="122" y="122"/>
                    <a:pt x="153" y="9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3090029" y="1128396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65" y="0"/>
                  </a:moveTo>
                  <a:cubicBezTo>
                    <a:pt x="46" y="0"/>
                    <a:pt x="31" y="8"/>
                    <a:pt x="31" y="23"/>
                  </a:cubicBezTo>
                  <a:lnTo>
                    <a:pt x="61" y="54"/>
                  </a:lnTo>
                  <a:lnTo>
                    <a:pt x="0" y="54"/>
                  </a:lnTo>
                  <a:lnTo>
                    <a:pt x="0" y="84"/>
                  </a:lnTo>
                  <a:lnTo>
                    <a:pt x="31" y="145"/>
                  </a:lnTo>
                  <a:cubicBezTo>
                    <a:pt x="39" y="154"/>
                    <a:pt x="51" y="157"/>
                    <a:pt x="64" y="157"/>
                  </a:cubicBezTo>
                  <a:cubicBezTo>
                    <a:pt x="94" y="157"/>
                    <a:pt x="131" y="136"/>
                    <a:pt x="152" y="114"/>
                  </a:cubicBezTo>
                  <a:lnTo>
                    <a:pt x="152" y="84"/>
                  </a:lnTo>
                  <a:lnTo>
                    <a:pt x="152" y="54"/>
                  </a:lnTo>
                  <a:lnTo>
                    <a:pt x="122" y="23"/>
                  </a:lnTo>
                  <a:cubicBezTo>
                    <a:pt x="106" y="8"/>
                    <a:pt x="84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2986306" y="107362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122"/>
                  </a:lnTo>
                  <a:lnTo>
                    <a:pt x="31" y="152"/>
                  </a:lnTo>
                  <a:lnTo>
                    <a:pt x="61" y="152"/>
                  </a:lnTo>
                  <a:cubicBezTo>
                    <a:pt x="92" y="152"/>
                    <a:pt x="122" y="152"/>
                    <a:pt x="152" y="122"/>
                  </a:cubicBezTo>
                  <a:lnTo>
                    <a:pt x="152" y="91"/>
                  </a:lnTo>
                  <a:lnTo>
                    <a:pt x="152" y="61"/>
                  </a:lnTo>
                  <a:cubicBezTo>
                    <a:pt x="12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2875579" y="777282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1" y="1"/>
                  </a:moveTo>
                  <a:cubicBezTo>
                    <a:pt x="61" y="31"/>
                    <a:pt x="31" y="31"/>
                    <a:pt x="31" y="62"/>
                  </a:cubicBezTo>
                  <a:cubicBezTo>
                    <a:pt x="0" y="92"/>
                    <a:pt x="0" y="122"/>
                    <a:pt x="31" y="153"/>
                  </a:cubicBezTo>
                  <a:lnTo>
                    <a:pt x="61" y="183"/>
                  </a:lnTo>
                  <a:lnTo>
                    <a:pt x="122" y="183"/>
                  </a:lnTo>
                  <a:lnTo>
                    <a:pt x="152" y="153"/>
                  </a:lnTo>
                  <a:cubicBezTo>
                    <a:pt x="152" y="153"/>
                    <a:pt x="152" y="122"/>
                    <a:pt x="183" y="122"/>
                  </a:cubicBezTo>
                  <a:cubicBezTo>
                    <a:pt x="183" y="92"/>
                    <a:pt x="183" y="62"/>
                    <a:pt x="183" y="6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2918474" y="1118519"/>
              <a:ext cx="3130" cy="4259"/>
            </a:xfrm>
            <a:custGeom>
              <a:avLst/>
              <a:gdLst/>
              <a:ahLst/>
              <a:cxnLst/>
              <a:rect l="l" t="t" r="r" b="b"/>
              <a:pathLst>
                <a:path w="122" h="166" extrusionOk="0">
                  <a:moveTo>
                    <a:pt x="59" y="1"/>
                  </a:moveTo>
                  <a:cubicBezTo>
                    <a:pt x="30" y="1"/>
                    <a:pt x="0" y="22"/>
                    <a:pt x="0" y="43"/>
                  </a:cubicBezTo>
                  <a:lnTo>
                    <a:pt x="0" y="104"/>
                  </a:lnTo>
                  <a:lnTo>
                    <a:pt x="0" y="165"/>
                  </a:lnTo>
                  <a:lnTo>
                    <a:pt x="91" y="165"/>
                  </a:lnTo>
                  <a:lnTo>
                    <a:pt x="122" y="104"/>
                  </a:lnTo>
                  <a:cubicBezTo>
                    <a:pt x="122" y="74"/>
                    <a:pt x="122" y="43"/>
                    <a:pt x="122" y="13"/>
                  </a:cubicBezTo>
                  <a:lnTo>
                    <a:pt x="91" y="13"/>
                  </a:lnTo>
                  <a:cubicBezTo>
                    <a:pt x="82" y="4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2877144" y="107205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0" y="0"/>
                  </a:moveTo>
                  <a:lnTo>
                    <a:pt x="0" y="31"/>
                  </a:lnTo>
                  <a:cubicBezTo>
                    <a:pt x="0" y="92"/>
                    <a:pt x="0" y="122"/>
                    <a:pt x="61" y="152"/>
                  </a:cubicBezTo>
                  <a:lnTo>
                    <a:pt x="122" y="152"/>
                  </a:lnTo>
                  <a:cubicBezTo>
                    <a:pt x="122" y="152"/>
                    <a:pt x="152" y="152"/>
                    <a:pt x="182" y="92"/>
                  </a:cubicBezTo>
                  <a:cubicBezTo>
                    <a:pt x="182" y="61"/>
                    <a:pt x="182" y="31"/>
                    <a:pt x="152" y="31"/>
                  </a:cubicBezTo>
                  <a:cubicBezTo>
                    <a:pt x="15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3012038" y="970669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cubicBezTo>
                    <a:pt x="1" y="92"/>
                    <a:pt x="1" y="123"/>
                    <a:pt x="31" y="153"/>
                  </a:cubicBezTo>
                  <a:lnTo>
                    <a:pt x="122" y="153"/>
                  </a:lnTo>
                  <a:lnTo>
                    <a:pt x="153" y="123"/>
                  </a:lnTo>
                  <a:lnTo>
                    <a:pt x="153" y="92"/>
                  </a:lnTo>
                  <a:lnTo>
                    <a:pt x="153" y="62"/>
                  </a:ln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2916114" y="1250617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1"/>
                  </a:moveTo>
                  <a:cubicBezTo>
                    <a:pt x="62" y="1"/>
                    <a:pt x="31" y="31"/>
                    <a:pt x="1" y="62"/>
                  </a:cubicBezTo>
                  <a:cubicBezTo>
                    <a:pt x="1" y="92"/>
                    <a:pt x="1" y="123"/>
                    <a:pt x="1" y="153"/>
                  </a:cubicBezTo>
                  <a:lnTo>
                    <a:pt x="153" y="153"/>
                  </a:lnTo>
                  <a:lnTo>
                    <a:pt x="183" y="123"/>
                  </a:lnTo>
                  <a:lnTo>
                    <a:pt x="183" y="62"/>
                  </a:lnTo>
                  <a:cubicBezTo>
                    <a:pt x="18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2827219" y="1029624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66" y="0"/>
                  </a:moveTo>
                  <a:cubicBezTo>
                    <a:pt x="46" y="0"/>
                    <a:pt x="31" y="22"/>
                    <a:pt x="31" y="43"/>
                  </a:cubicBezTo>
                  <a:cubicBezTo>
                    <a:pt x="1" y="43"/>
                    <a:pt x="1" y="43"/>
                    <a:pt x="31" y="74"/>
                  </a:cubicBezTo>
                  <a:cubicBezTo>
                    <a:pt x="1" y="104"/>
                    <a:pt x="1" y="135"/>
                    <a:pt x="31" y="165"/>
                  </a:cubicBezTo>
                  <a:lnTo>
                    <a:pt x="62" y="165"/>
                  </a:lnTo>
                  <a:lnTo>
                    <a:pt x="92" y="195"/>
                  </a:lnTo>
                  <a:lnTo>
                    <a:pt x="153" y="195"/>
                  </a:lnTo>
                  <a:lnTo>
                    <a:pt x="153" y="165"/>
                  </a:lnTo>
                  <a:cubicBezTo>
                    <a:pt x="183" y="165"/>
                    <a:pt x="183" y="135"/>
                    <a:pt x="214" y="104"/>
                  </a:cubicBezTo>
                  <a:cubicBezTo>
                    <a:pt x="214" y="104"/>
                    <a:pt x="214" y="74"/>
                    <a:pt x="214" y="74"/>
                  </a:cubicBezTo>
                  <a:lnTo>
                    <a:pt x="214" y="43"/>
                  </a:lnTo>
                  <a:lnTo>
                    <a:pt x="183" y="13"/>
                  </a:lnTo>
                  <a:lnTo>
                    <a:pt x="92" y="13"/>
                  </a:lnTo>
                  <a:cubicBezTo>
                    <a:pt x="83" y="4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3057268" y="1008100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lnTo>
                    <a:pt x="0" y="92"/>
                  </a:lnTo>
                  <a:cubicBezTo>
                    <a:pt x="0" y="123"/>
                    <a:pt x="0" y="123"/>
                    <a:pt x="0" y="153"/>
                  </a:cubicBezTo>
                  <a:cubicBezTo>
                    <a:pt x="31" y="183"/>
                    <a:pt x="61" y="214"/>
                    <a:pt x="92" y="214"/>
                  </a:cubicBezTo>
                  <a:lnTo>
                    <a:pt x="122" y="214"/>
                  </a:lnTo>
                  <a:cubicBezTo>
                    <a:pt x="152" y="183"/>
                    <a:pt x="152" y="183"/>
                    <a:pt x="152" y="153"/>
                  </a:cubicBezTo>
                  <a:lnTo>
                    <a:pt x="152" y="92"/>
                  </a:lnTo>
                  <a:cubicBezTo>
                    <a:pt x="15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3020607" y="1263111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62" y="0"/>
                  </a:moveTo>
                  <a:lnTo>
                    <a:pt x="1" y="61"/>
                  </a:lnTo>
                  <a:cubicBezTo>
                    <a:pt x="1" y="61"/>
                    <a:pt x="1" y="91"/>
                    <a:pt x="1" y="91"/>
                  </a:cubicBezTo>
                  <a:lnTo>
                    <a:pt x="1" y="122"/>
                  </a:lnTo>
                  <a:lnTo>
                    <a:pt x="31" y="152"/>
                  </a:lnTo>
                  <a:lnTo>
                    <a:pt x="122" y="152"/>
                  </a:lnTo>
                  <a:lnTo>
                    <a:pt x="153" y="122"/>
                  </a:lnTo>
                  <a:cubicBezTo>
                    <a:pt x="153" y="122"/>
                    <a:pt x="153" y="91"/>
                    <a:pt x="183" y="91"/>
                  </a:cubicBezTo>
                  <a:cubicBezTo>
                    <a:pt x="183" y="61"/>
                    <a:pt x="183" y="3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2841253" y="930904"/>
              <a:ext cx="3925" cy="3463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31"/>
                    <a:pt x="1" y="62"/>
                    <a:pt x="1" y="62"/>
                  </a:cubicBezTo>
                  <a:lnTo>
                    <a:pt x="1" y="92"/>
                  </a:lnTo>
                  <a:lnTo>
                    <a:pt x="31" y="122"/>
                  </a:lnTo>
                  <a:cubicBezTo>
                    <a:pt x="39" y="130"/>
                    <a:pt x="50" y="134"/>
                    <a:pt x="61" y="134"/>
                  </a:cubicBezTo>
                  <a:cubicBezTo>
                    <a:pt x="92" y="134"/>
                    <a:pt x="131" y="106"/>
                    <a:pt x="153" y="6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2902876" y="1161722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0" y="122"/>
                    <a:pt x="31" y="122"/>
                    <a:pt x="31" y="153"/>
                  </a:cubicBezTo>
                  <a:lnTo>
                    <a:pt x="91" y="153"/>
                  </a:lnTo>
                  <a:lnTo>
                    <a:pt x="61" y="183"/>
                  </a:lnTo>
                  <a:cubicBezTo>
                    <a:pt x="91" y="153"/>
                    <a:pt x="122" y="153"/>
                    <a:pt x="152" y="122"/>
                  </a:cubicBezTo>
                  <a:cubicBezTo>
                    <a:pt x="152" y="62"/>
                    <a:pt x="12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2785119" y="1025725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76" y="0"/>
                  </a:moveTo>
                  <a:cubicBezTo>
                    <a:pt x="43" y="0"/>
                    <a:pt x="22" y="22"/>
                    <a:pt x="0" y="43"/>
                  </a:cubicBezTo>
                  <a:lnTo>
                    <a:pt x="0" y="74"/>
                  </a:lnTo>
                  <a:cubicBezTo>
                    <a:pt x="0" y="104"/>
                    <a:pt x="31" y="135"/>
                    <a:pt x="31" y="135"/>
                  </a:cubicBezTo>
                  <a:lnTo>
                    <a:pt x="92" y="135"/>
                  </a:lnTo>
                  <a:lnTo>
                    <a:pt x="61" y="165"/>
                  </a:lnTo>
                  <a:cubicBezTo>
                    <a:pt x="92" y="165"/>
                    <a:pt x="122" y="135"/>
                    <a:pt x="122" y="135"/>
                  </a:cubicBezTo>
                  <a:lnTo>
                    <a:pt x="152" y="104"/>
                  </a:lnTo>
                  <a:lnTo>
                    <a:pt x="152" y="43"/>
                  </a:lnTo>
                  <a:lnTo>
                    <a:pt x="122" y="13"/>
                  </a:lnTo>
                  <a:cubicBezTo>
                    <a:pt x="104" y="4"/>
                    <a:pt x="8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2966038" y="1192919"/>
              <a:ext cx="6260" cy="4721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91" y="1"/>
                    <a:pt x="61" y="1"/>
                    <a:pt x="61" y="31"/>
                  </a:cubicBezTo>
                  <a:lnTo>
                    <a:pt x="31" y="31"/>
                  </a:lnTo>
                  <a:cubicBezTo>
                    <a:pt x="0" y="122"/>
                    <a:pt x="91" y="183"/>
                    <a:pt x="152" y="183"/>
                  </a:cubicBezTo>
                  <a:cubicBezTo>
                    <a:pt x="183" y="153"/>
                    <a:pt x="213" y="153"/>
                    <a:pt x="243" y="122"/>
                  </a:cubicBezTo>
                  <a:lnTo>
                    <a:pt x="183" y="61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2881043" y="1221780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lnTo>
                    <a:pt x="30" y="31"/>
                  </a:lnTo>
                  <a:cubicBezTo>
                    <a:pt x="30" y="31"/>
                    <a:pt x="0" y="31"/>
                    <a:pt x="0" y="6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lnTo>
                    <a:pt x="30" y="152"/>
                  </a:lnTo>
                  <a:lnTo>
                    <a:pt x="122" y="152"/>
                  </a:lnTo>
                  <a:cubicBezTo>
                    <a:pt x="122" y="152"/>
                    <a:pt x="152" y="122"/>
                    <a:pt x="152" y="122"/>
                  </a:cubicBezTo>
                  <a:lnTo>
                    <a:pt x="152" y="92"/>
                  </a:lnTo>
                  <a:cubicBezTo>
                    <a:pt x="15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870884" y="113445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2" y="0"/>
                  </a:moveTo>
                  <a:cubicBezTo>
                    <a:pt x="31" y="30"/>
                    <a:pt x="1" y="61"/>
                    <a:pt x="1" y="91"/>
                  </a:cubicBezTo>
                  <a:lnTo>
                    <a:pt x="1" y="122"/>
                  </a:lnTo>
                  <a:cubicBezTo>
                    <a:pt x="1" y="152"/>
                    <a:pt x="31" y="182"/>
                    <a:pt x="62" y="182"/>
                  </a:cubicBezTo>
                  <a:lnTo>
                    <a:pt x="92" y="182"/>
                  </a:lnTo>
                  <a:cubicBezTo>
                    <a:pt x="123" y="182"/>
                    <a:pt x="183" y="152"/>
                    <a:pt x="183" y="122"/>
                  </a:cubicBezTo>
                  <a:cubicBezTo>
                    <a:pt x="214" y="6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2888843" y="1320039"/>
              <a:ext cx="3900" cy="4233"/>
            </a:xfrm>
            <a:custGeom>
              <a:avLst/>
              <a:gdLst/>
              <a:ahLst/>
              <a:cxnLst/>
              <a:rect l="l" t="t" r="r" b="b"/>
              <a:pathLst>
                <a:path w="152" h="165" extrusionOk="0">
                  <a:moveTo>
                    <a:pt x="30" y="0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22"/>
                  </a:lnTo>
                  <a:lnTo>
                    <a:pt x="30" y="152"/>
                  </a:lnTo>
                  <a:cubicBezTo>
                    <a:pt x="48" y="161"/>
                    <a:pt x="63" y="165"/>
                    <a:pt x="77" y="165"/>
                  </a:cubicBezTo>
                  <a:cubicBezTo>
                    <a:pt x="109" y="165"/>
                    <a:pt x="131" y="143"/>
                    <a:pt x="152" y="122"/>
                  </a:cubicBezTo>
                  <a:cubicBezTo>
                    <a:pt x="152" y="91"/>
                    <a:pt x="152" y="61"/>
                    <a:pt x="152" y="31"/>
                  </a:cubicBez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2930942" y="108922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0" y="122"/>
                    <a:pt x="31" y="152"/>
                  </a:cubicBezTo>
                  <a:lnTo>
                    <a:pt x="31" y="182"/>
                  </a:lnTo>
                  <a:lnTo>
                    <a:pt x="92" y="182"/>
                  </a:lnTo>
                  <a:cubicBezTo>
                    <a:pt x="122" y="152"/>
                    <a:pt x="152" y="152"/>
                    <a:pt x="183" y="122"/>
                  </a:cubicBezTo>
                  <a:cubicBezTo>
                    <a:pt x="183" y="91"/>
                    <a:pt x="183" y="61"/>
                    <a:pt x="183" y="30"/>
                  </a:cubicBezTo>
                  <a:cubicBezTo>
                    <a:pt x="152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2687630" y="1107154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1" y="0"/>
                  </a:moveTo>
                  <a:cubicBezTo>
                    <a:pt x="1" y="61"/>
                    <a:pt x="1" y="91"/>
                    <a:pt x="62" y="122"/>
                  </a:cubicBezTo>
                  <a:cubicBezTo>
                    <a:pt x="62" y="122"/>
                    <a:pt x="92" y="122"/>
                    <a:pt x="123" y="91"/>
                  </a:cubicBezTo>
                  <a:lnTo>
                    <a:pt x="123" y="61"/>
                  </a:lnTo>
                  <a:lnTo>
                    <a:pt x="123" y="31"/>
                  </a:ln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975377" y="1003123"/>
              <a:ext cx="5490" cy="4233"/>
            </a:xfrm>
            <a:custGeom>
              <a:avLst/>
              <a:gdLst/>
              <a:ahLst/>
              <a:cxnLst/>
              <a:rect l="l" t="t" r="r" b="b"/>
              <a:pathLst>
                <a:path w="214" h="165" extrusionOk="0">
                  <a:moveTo>
                    <a:pt x="105" y="1"/>
                  </a:moveTo>
                  <a:cubicBezTo>
                    <a:pt x="62" y="1"/>
                    <a:pt x="23" y="29"/>
                    <a:pt x="1" y="73"/>
                  </a:cubicBezTo>
                  <a:lnTo>
                    <a:pt x="31" y="165"/>
                  </a:lnTo>
                  <a:lnTo>
                    <a:pt x="123" y="165"/>
                  </a:lnTo>
                  <a:cubicBezTo>
                    <a:pt x="153" y="165"/>
                    <a:pt x="183" y="165"/>
                    <a:pt x="183" y="134"/>
                  </a:cubicBezTo>
                  <a:lnTo>
                    <a:pt x="214" y="134"/>
                  </a:lnTo>
                  <a:cubicBezTo>
                    <a:pt x="214" y="73"/>
                    <a:pt x="183" y="13"/>
                    <a:pt x="153" y="13"/>
                  </a:cubicBezTo>
                  <a:cubicBezTo>
                    <a:pt x="137" y="4"/>
                    <a:pt x="12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963704" y="956636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0" y="1"/>
                  </a:moveTo>
                  <a:cubicBezTo>
                    <a:pt x="0" y="1"/>
                    <a:pt x="0" y="31"/>
                    <a:pt x="0" y="31"/>
                  </a:cubicBezTo>
                  <a:lnTo>
                    <a:pt x="0" y="92"/>
                  </a:lnTo>
                  <a:lnTo>
                    <a:pt x="30" y="153"/>
                  </a:lnTo>
                  <a:cubicBezTo>
                    <a:pt x="61" y="122"/>
                    <a:pt x="122" y="92"/>
                    <a:pt x="122" y="62"/>
                  </a:cubicBezTo>
                  <a:lnTo>
                    <a:pt x="122" y="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930147" y="1028060"/>
              <a:ext cx="3925" cy="3463"/>
            </a:xfrm>
            <a:custGeom>
              <a:avLst/>
              <a:gdLst/>
              <a:ahLst/>
              <a:cxnLst/>
              <a:rect l="l" t="t" r="r" b="b"/>
              <a:pathLst>
                <a:path w="153" h="135" extrusionOk="0">
                  <a:moveTo>
                    <a:pt x="76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cubicBezTo>
                    <a:pt x="1" y="104"/>
                    <a:pt x="31" y="135"/>
                    <a:pt x="31" y="135"/>
                  </a:cubicBezTo>
                  <a:lnTo>
                    <a:pt x="92" y="135"/>
                  </a:lnTo>
                  <a:lnTo>
                    <a:pt x="123" y="104"/>
                  </a:lnTo>
                  <a:cubicBezTo>
                    <a:pt x="123" y="104"/>
                    <a:pt x="123" y="104"/>
                    <a:pt x="153" y="74"/>
                  </a:cubicBezTo>
                  <a:lnTo>
                    <a:pt x="153" y="44"/>
                  </a:lnTo>
                  <a:lnTo>
                    <a:pt x="123" y="13"/>
                  </a:lnTo>
                  <a:cubicBezTo>
                    <a:pt x="105" y="4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888843" y="927004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61" y="31"/>
                  </a:lnTo>
                  <a:lnTo>
                    <a:pt x="0" y="31"/>
                  </a:lnTo>
                  <a:cubicBezTo>
                    <a:pt x="0" y="62"/>
                    <a:pt x="0" y="92"/>
                    <a:pt x="30" y="122"/>
                  </a:cubicBezTo>
                  <a:lnTo>
                    <a:pt x="61" y="153"/>
                  </a:lnTo>
                  <a:lnTo>
                    <a:pt x="122" y="153"/>
                  </a:lnTo>
                  <a:cubicBezTo>
                    <a:pt x="152" y="122"/>
                    <a:pt x="182" y="92"/>
                    <a:pt x="182" y="92"/>
                  </a:cubicBezTo>
                  <a:lnTo>
                    <a:pt x="182" y="6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866985" y="993297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2" y="0"/>
                  </a:moveTo>
                  <a:lnTo>
                    <a:pt x="62" y="31"/>
                  </a:lnTo>
                  <a:lnTo>
                    <a:pt x="1" y="92"/>
                  </a:lnTo>
                  <a:cubicBezTo>
                    <a:pt x="1" y="117"/>
                    <a:pt x="43" y="142"/>
                    <a:pt x="92" y="150"/>
                  </a:cubicBezTo>
                  <a:lnTo>
                    <a:pt x="92" y="150"/>
                  </a:lnTo>
                  <a:lnTo>
                    <a:pt x="92" y="122"/>
                  </a:lnTo>
                  <a:lnTo>
                    <a:pt x="123" y="92"/>
                  </a:lnTo>
                  <a:lnTo>
                    <a:pt x="123" y="31"/>
                  </a:lnTo>
                  <a:cubicBezTo>
                    <a:pt x="123" y="0"/>
                    <a:pt x="92" y="0"/>
                    <a:pt x="62" y="0"/>
                  </a:cubicBezTo>
                  <a:close/>
                  <a:moveTo>
                    <a:pt x="92" y="150"/>
                  </a:moveTo>
                  <a:lnTo>
                    <a:pt x="92" y="152"/>
                  </a:lnTo>
                  <a:lnTo>
                    <a:pt x="123" y="152"/>
                  </a:lnTo>
                  <a:cubicBezTo>
                    <a:pt x="112" y="152"/>
                    <a:pt x="102" y="152"/>
                    <a:pt x="92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941846" y="878080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1" y="23"/>
                  </a:lnTo>
                  <a:lnTo>
                    <a:pt x="1" y="54"/>
                  </a:lnTo>
                  <a:cubicBezTo>
                    <a:pt x="1" y="114"/>
                    <a:pt x="31" y="145"/>
                    <a:pt x="62" y="175"/>
                  </a:cubicBezTo>
                  <a:cubicBezTo>
                    <a:pt x="123" y="175"/>
                    <a:pt x="153" y="145"/>
                    <a:pt x="183" y="114"/>
                  </a:cubicBezTo>
                  <a:cubicBezTo>
                    <a:pt x="183" y="84"/>
                    <a:pt x="183" y="54"/>
                    <a:pt x="183" y="23"/>
                  </a:cubicBezTo>
                  <a:lnTo>
                    <a:pt x="153" y="23"/>
                  </a:lnTo>
                  <a:cubicBezTo>
                    <a:pt x="138" y="8"/>
                    <a:pt x="123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2889612" y="969900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31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lnTo>
                    <a:pt x="92" y="122"/>
                  </a:lnTo>
                  <a:cubicBezTo>
                    <a:pt x="122" y="122"/>
                    <a:pt x="152" y="122"/>
                    <a:pt x="152" y="92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2724291" y="1181682"/>
              <a:ext cx="3925" cy="4259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76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cubicBezTo>
                    <a:pt x="1" y="104"/>
                    <a:pt x="1" y="135"/>
                    <a:pt x="31" y="165"/>
                  </a:cubicBezTo>
                  <a:lnTo>
                    <a:pt x="61" y="165"/>
                  </a:lnTo>
                  <a:lnTo>
                    <a:pt x="92" y="104"/>
                  </a:lnTo>
                  <a:lnTo>
                    <a:pt x="153" y="104"/>
                  </a:lnTo>
                  <a:lnTo>
                    <a:pt x="153" y="44"/>
                  </a:lnTo>
                  <a:lnTo>
                    <a:pt x="122" y="13"/>
                  </a:lnTo>
                  <a:cubicBezTo>
                    <a:pt x="104" y="4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3017502" y="105256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lnTo>
                    <a:pt x="0" y="31"/>
                  </a:lnTo>
                  <a:cubicBezTo>
                    <a:pt x="0" y="92"/>
                    <a:pt x="31" y="122"/>
                    <a:pt x="61" y="152"/>
                  </a:cubicBezTo>
                  <a:lnTo>
                    <a:pt x="91" y="183"/>
                  </a:lnTo>
                  <a:lnTo>
                    <a:pt x="122" y="183"/>
                  </a:lnTo>
                  <a:cubicBezTo>
                    <a:pt x="122" y="183"/>
                    <a:pt x="152" y="152"/>
                    <a:pt x="152" y="122"/>
                  </a:cubicBezTo>
                  <a:cubicBezTo>
                    <a:pt x="183" y="92"/>
                    <a:pt x="183" y="61"/>
                    <a:pt x="152" y="31"/>
                  </a:cubicBezTo>
                  <a:cubicBezTo>
                    <a:pt x="152" y="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2865445" y="1033062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lnTo>
                    <a:pt x="0" y="61"/>
                  </a:lnTo>
                  <a:lnTo>
                    <a:pt x="0" y="122"/>
                  </a:lnTo>
                  <a:cubicBezTo>
                    <a:pt x="31" y="153"/>
                    <a:pt x="61" y="153"/>
                    <a:pt x="61" y="153"/>
                  </a:cubicBezTo>
                  <a:lnTo>
                    <a:pt x="122" y="153"/>
                  </a:lnTo>
                  <a:cubicBezTo>
                    <a:pt x="152" y="153"/>
                    <a:pt x="183" y="153"/>
                    <a:pt x="183" y="122"/>
                  </a:cubicBezTo>
                  <a:cubicBezTo>
                    <a:pt x="183" y="122"/>
                    <a:pt x="183" y="122"/>
                    <a:pt x="183" y="92"/>
                  </a:cubicBezTo>
                  <a:lnTo>
                    <a:pt x="183" y="31"/>
                  </a:lnTo>
                  <a:cubicBezTo>
                    <a:pt x="183" y="3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2836583" y="1126652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61" y="0"/>
                  </a:moveTo>
                  <a:cubicBezTo>
                    <a:pt x="31" y="0"/>
                    <a:pt x="31" y="30"/>
                    <a:pt x="1" y="61"/>
                  </a:cubicBezTo>
                  <a:lnTo>
                    <a:pt x="1" y="122"/>
                  </a:lnTo>
                  <a:cubicBezTo>
                    <a:pt x="22" y="143"/>
                    <a:pt x="59" y="165"/>
                    <a:pt x="100" y="165"/>
                  </a:cubicBezTo>
                  <a:cubicBezTo>
                    <a:pt x="117" y="165"/>
                    <a:pt x="135" y="161"/>
                    <a:pt x="152" y="152"/>
                  </a:cubicBezTo>
                  <a:lnTo>
                    <a:pt x="183" y="122"/>
                  </a:lnTo>
                  <a:lnTo>
                    <a:pt x="183" y="91"/>
                  </a:lnTo>
                  <a:lnTo>
                    <a:pt x="152" y="30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2746919" y="996401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0" y="1"/>
                  </a:moveTo>
                  <a:cubicBezTo>
                    <a:pt x="30" y="31"/>
                    <a:pt x="0" y="31"/>
                    <a:pt x="0" y="62"/>
                  </a:cubicBezTo>
                  <a:lnTo>
                    <a:pt x="0" y="123"/>
                  </a:lnTo>
                  <a:cubicBezTo>
                    <a:pt x="0" y="153"/>
                    <a:pt x="61" y="183"/>
                    <a:pt x="91" y="183"/>
                  </a:cubicBezTo>
                  <a:cubicBezTo>
                    <a:pt x="122" y="183"/>
                    <a:pt x="152" y="153"/>
                    <a:pt x="182" y="123"/>
                  </a:cubicBezTo>
                  <a:cubicBezTo>
                    <a:pt x="182" y="123"/>
                    <a:pt x="182" y="123"/>
                    <a:pt x="182" y="92"/>
                  </a:cubicBezTo>
                  <a:lnTo>
                    <a:pt x="182" y="62"/>
                  </a:lnTo>
                  <a:cubicBezTo>
                    <a:pt x="152" y="31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796818" y="950402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31" y="1"/>
                    <a:pt x="0" y="31"/>
                  </a:cubicBezTo>
                  <a:lnTo>
                    <a:pt x="0" y="92"/>
                  </a:lnTo>
                  <a:lnTo>
                    <a:pt x="31" y="122"/>
                  </a:lnTo>
                  <a:cubicBezTo>
                    <a:pt x="61" y="122"/>
                    <a:pt x="61" y="122"/>
                    <a:pt x="92" y="153"/>
                  </a:cubicBezTo>
                  <a:lnTo>
                    <a:pt x="122" y="153"/>
                  </a:lnTo>
                  <a:lnTo>
                    <a:pt x="122" y="122"/>
                  </a:lnTo>
                  <a:lnTo>
                    <a:pt x="152" y="122"/>
                  </a:lnTo>
                  <a:cubicBezTo>
                    <a:pt x="152" y="122"/>
                    <a:pt x="183" y="122"/>
                    <a:pt x="183" y="9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52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2639296" y="1406599"/>
              <a:ext cx="26" cy="79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0"/>
                  </a:lnTo>
                  <a:cubicBezTo>
                    <a:pt x="0" y="30"/>
                    <a:pt x="0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530109" y="1399570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3" y="1"/>
                  </a:moveTo>
                  <a:cubicBezTo>
                    <a:pt x="62" y="1"/>
                    <a:pt x="31" y="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22"/>
                    <a:pt x="31" y="152"/>
                    <a:pt x="92" y="152"/>
                  </a:cubicBezTo>
                  <a:cubicBezTo>
                    <a:pt x="123" y="152"/>
                    <a:pt x="153" y="152"/>
                    <a:pt x="183" y="122"/>
                  </a:cubicBezTo>
                  <a:lnTo>
                    <a:pt x="183" y="92"/>
                  </a:lnTo>
                  <a:cubicBezTo>
                    <a:pt x="183" y="3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755488" y="1293512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31" y="1"/>
                  </a:moveTo>
                  <a:cubicBezTo>
                    <a:pt x="0" y="31"/>
                    <a:pt x="0" y="61"/>
                    <a:pt x="31" y="92"/>
                  </a:cubicBezTo>
                  <a:lnTo>
                    <a:pt x="92" y="92"/>
                  </a:lnTo>
                  <a:lnTo>
                    <a:pt x="61" y="122"/>
                  </a:lnTo>
                  <a:cubicBezTo>
                    <a:pt x="92" y="122"/>
                    <a:pt x="122" y="122"/>
                    <a:pt x="122" y="92"/>
                  </a:cubicBezTo>
                  <a:cubicBezTo>
                    <a:pt x="122" y="61"/>
                    <a:pt x="122" y="31"/>
                    <a:pt x="122" y="31"/>
                  </a:cubicBez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551171" y="1559426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1"/>
                  </a:moveTo>
                  <a:cubicBezTo>
                    <a:pt x="31" y="1"/>
                    <a:pt x="31" y="1"/>
                    <a:pt x="1" y="31"/>
                  </a:cubicBezTo>
                  <a:cubicBezTo>
                    <a:pt x="1" y="61"/>
                    <a:pt x="1" y="92"/>
                    <a:pt x="31" y="92"/>
                  </a:cubicBezTo>
                  <a:lnTo>
                    <a:pt x="92" y="92"/>
                  </a:lnTo>
                  <a:cubicBezTo>
                    <a:pt x="92" y="92"/>
                    <a:pt x="122" y="92"/>
                    <a:pt x="122" y="61"/>
                  </a:cubicBezTo>
                  <a:lnTo>
                    <a:pt x="122" y="31"/>
                  </a:lnTo>
                  <a:cubicBezTo>
                    <a:pt x="122" y="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552736" y="145493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1"/>
                    <a:pt x="0" y="61"/>
                    <a:pt x="0" y="92"/>
                  </a:cubicBezTo>
                  <a:cubicBezTo>
                    <a:pt x="31" y="122"/>
                    <a:pt x="61" y="122"/>
                    <a:pt x="92" y="122"/>
                  </a:cubicBezTo>
                  <a:cubicBezTo>
                    <a:pt x="122" y="122"/>
                    <a:pt x="122" y="92"/>
                    <a:pt x="152" y="92"/>
                  </a:cubicBezTo>
                  <a:cubicBezTo>
                    <a:pt x="152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820215" y="1403136"/>
              <a:ext cx="3925" cy="4259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46" y="1"/>
                  </a:moveTo>
                  <a:cubicBezTo>
                    <a:pt x="15" y="1"/>
                    <a:pt x="0" y="22"/>
                    <a:pt x="0" y="44"/>
                  </a:cubicBezTo>
                  <a:cubicBezTo>
                    <a:pt x="0" y="44"/>
                    <a:pt x="0" y="74"/>
                    <a:pt x="0" y="74"/>
                  </a:cubicBezTo>
                  <a:lnTo>
                    <a:pt x="0" y="105"/>
                  </a:lnTo>
                  <a:lnTo>
                    <a:pt x="0" y="135"/>
                  </a:lnTo>
                  <a:lnTo>
                    <a:pt x="61" y="165"/>
                  </a:lnTo>
                  <a:lnTo>
                    <a:pt x="122" y="165"/>
                  </a:lnTo>
                  <a:cubicBezTo>
                    <a:pt x="122" y="165"/>
                    <a:pt x="152" y="135"/>
                    <a:pt x="152" y="135"/>
                  </a:cubicBezTo>
                  <a:lnTo>
                    <a:pt x="152" y="105"/>
                  </a:lnTo>
                  <a:lnTo>
                    <a:pt x="152" y="74"/>
                  </a:lnTo>
                  <a:cubicBezTo>
                    <a:pt x="152" y="44"/>
                    <a:pt x="122" y="13"/>
                    <a:pt x="91" y="13"/>
                  </a:cubicBezTo>
                  <a:cubicBezTo>
                    <a:pt x="74" y="5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718827" y="1471788"/>
              <a:ext cx="3156" cy="4233"/>
            </a:xfrm>
            <a:custGeom>
              <a:avLst/>
              <a:gdLst/>
              <a:ahLst/>
              <a:cxnLst/>
              <a:rect l="l" t="t" r="r" b="b"/>
              <a:pathLst>
                <a:path w="123" h="165" extrusionOk="0">
                  <a:moveTo>
                    <a:pt x="58" y="0"/>
                  </a:moveTo>
                  <a:cubicBezTo>
                    <a:pt x="28" y="0"/>
                    <a:pt x="1" y="23"/>
                    <a:pt x="1" y="73"/>
                  </a:cubicBezTo>
                  <a:lnTo>
                    <a:pt x="1" y="103"/>
                  </a:lnTo>
                  <a:lnTo>
                    <a:pt x="1" y="134"/>
                  </a:lnTo>
                  <a:cubicBezTo>
                    <a:pt x="1" y="134"/>
                    <a:pt x="31" y="164"/>
                    <a:pt x="62" y="164"/>
                  </a:cubicBezTo>
                  <a:cubicBezTo>
                    <a:pt x="92" y="164"/>
                    <a:pt x="122" y="134"/>
                    <a:pt x="122" y="103"/>
                  </a:cubicBezTo>
                  <a:lnTo>
                    <a:pt x="122" y="43"/>
                  </a:lnTo>
                  <a:cubicBezTo>
                    <a:pt x="109" y="15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2551171" y="1429637"/>
              <a:ext cx="3925" cy="3489"/>
            </a:xfrm>
            <a:custGeom>
              <a:avLst/>
              <a:gdLst/>
              <a:ahLst/>
              <a:cxnLst/>
              <a:rect l="l" t="t" r="r" b="b"/>
              <a:pathLst>
                <a:path w="153" h="136" extrusionOk="0">
                  <a:moveTo>
                    <a:pt x="61" y="0"/>
                  </a:moveTo>
                  <a:cubicBezTo>
                    <a:pt x="51" y="0"/>
                    <a:pt x="41" y="4"/>
                    <a:pt x="31" y="14"/>
                  </a:cubicBezTo>
                  <a:lnTo>
                    <a:pt x="1" y="14"/>
                  </a:lnTo>
                  <a:cubicBezTo>
                    <a:pt x="1" y="14"/>
                    <a:pt x="1" y="44"/>
                    <a:pt x="1" y="44"/>
                  </a:cubicBezTo>
                  <a:lnTo>
                    <a:pt x="1" y="75"/>
                  </a:lnTo>
                  <a:lnTo>
                    <a:pt x="1" y="105"/>
                  </a:lnTo>
                  <a:cubicBezTo>
                    <a:pt x="31" y="136"/>
                    <a:pt x="61" y="136"/>
                    <a:pt x="92" y="136"/>
                  </a:cubicBezTo>
                  <a:lnTo>
                    <a:pt x="122" y="105"/>
                  </a:lnTo>
                  <a:cubicBezTo>
                    <a:pt x="153" y="75"/>
                    <a:pt x="153" y="44"/>
                    <a:pt x="122" y="14"/>
                  </a:cubicBezTo>
                  <a:cubicBezTo>
                    <a:pt x="102" y="14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2655664" y="1481460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31" y="0"/>
                  </a:moveTo>
                  <a:cubicBezTo>
                    <a:pt x="31" y="30"/>
                    <a:pt x="1" y="30"/>
                    <a:pt x="1" y="61"/>
                  </a:cubicBezTo>
                  <a:lnTo>
                    <a:pt x="1" y="91"/>
                  </a:lnTo>
                  <a:lnTo>
                    <a:pt x="31" y="91"/>
                  </a:lnTo>
                  <a:lnTo>
                    <a:pt x="31" y="122"/>
                  </a:lnTo>
                  <a:lnTo>
                    <a:pt x="61" y="122"/>
                  </a:lnTo>
                  <a:cubicBezTo>
                    <a:pt x="92" y="122"/>
                    <a:pt x="122" y="122"/>
                    <a:pt x="122" y="91"/>
                  </a:cubicBezTo>
                  <a:lnTo>
                    <a:pt x="122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2534804" y="1491594"/>
              <a:ext cx="2360" cy="1565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31" y="31"/>
                  </a:lnTo>
                  <a:cubicBezTo>
                    <a:pt x="31" y="61"/>
                    <a:pt x="61" y="61"/>
                    <a:pt x="92" y="61"/>
                  </a:cubicBezTo>
                  <a:cubicBezTo>
                    <a:pt x="92" y="61"/>
                    <a:pt x="92" y="31"/>
                    <a:pt x="9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718057" y="1526100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107" y="0"/>
                  </a:moveTo>
                  <a:cubicBezTo>
                    <a:pt x="92" y="0"/>
                    <a:pt x="76" y="8"/>
                    <a:pt x="61" y="23"/>
                  </a:cubicBezTo>
                  <a:lnTo>
                    <a:pt x="61" y="53"/>
                  </a:lnTo>
                  <a:cubicBezTo>
                    <a:pt x="31" y="53"/>
                    <a:pt x="31" y="53"/>
                    <a:pt x="31" y="84"/>
                  </a:cubicBezTo>
                  <a:cubicBezTo>
                    <a:pt x="0" y="84"/>
                    <a:pt x="0" y="114"/>
                    <a:pt x="31" y="145"/>
                  </a:cubicBezTo>
                  <a:lnTo>
                    <a:pt x="92" y="145"/>
                  </a:lnTo>
                  <a:lnTo>
                    <a:pt x="92" y="114"/>
                  </a:lnTo>
                  <a:lnTo>
                    <a:pt x="152" y="114"/>
                  </a:lnTo>
                  <a:cubicBezTo>
                    <a:pt x="152" y="84"/>
                    <a:pt x="152" y="53"/>
                    <a:pt x="152" y="23"/>
                  </a:cubicBezTo>
                  <a:cubicBezTo>
                    <a:pt x="137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511406" y="1211647"/>
              <a:ext cx="2360" cy="3130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1" y="0"/>
                  </a:moveTo>
                  <a:cubicBezTo>
                    <a:pt x="1" y="31"/>
                    <a:pt x="1" y="61"/>
                    <a:pt x="1" y="61"/>
                  </a:cubicBezTo>
                  <a:cubicBezTo>
                    <a:pt x="31" y="91"/>
                    <a:pt x="31" y="91"/>
                    <a:pt x="61" y="122"/>
                  </a:cubicBezTo>
                  <a:lnTo>
                    <a:pt x="92" y="91"/>
                  </a:lnTo>
                  <a:lnTo>
                    <a:pt x="92" y="61"/>
                  </a:lnTo>
                  <a:lnTo>
                    <a:pt x="92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2668928" y="155942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61"/>
                    <a:pt x="0" y="122"/>
                    <a:pt x="61" y="153"/>
                  </a:cubicBezTo>
                  <a:lnTo>
                    <a:pt x="92" y="153"/>
                  </a:lnTo>
                  <a:cubicBezTo>
                    <a:pt x="122" y="122"/>
                    <a:pt x="122" y="122"/>
                    <a:pt x="152" y="92"/>
                  </a:cubicBezTo>
                  <a:lnTo>
                    <a:pt x="152" y="31"/>
                  </a:lnTo>
                  <a:cubicBezTo>
                    <a:pt x="122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477875" y="132937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1" y="153"/>
                    <a:pt x="61" y="153"/>
                  </a:cubicBezTo>
                  <a:lnTo>
                    <a:pt x="92" y="122"/>
                  </a:lnTo>
                  <a:lnTo>
                    <a:pt x="122" y="122"/>
                  </a:lnTo>
                  <a:cubicBezTo>
                    <a:pt x="152" y="92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580033" y="1413013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107" y="1"/>
                  </a:moveTo>
                  <a:cubicBezTo>
                    <a:pt x="99" y="1"/>
                    <a:pt x="92" y="8"/>
                    <a:pt x="92" y="24"/>
                  </a:cubicBezTo>
                  <a:lnTo>
                    <a:pt x="31" y="24"/>
                  </a:lnTo>
                  <a:cubicBezTo>
                    <a:pt x="31" y="24"/>
                    <a:pt x="31" y="24"/>
                    <a:pt x="0" y="54"/>
                  </a:cubicBezTo>
                  <a:lnTo>
                    <a:pt x="0" y="84"/>
                  </a:lnTo>
                  <a:lnTo>
                    <a:pt x="61" y="115"/>
                  </a:lnTo>
                  <a:lnTo>
                    <a:pt x="92" y="145"/>
                  </a:lnTo>
                  <a:lnTo>
                    <a:pt x="122" y="115"/>
                  </a:lnTo>
                  <a:cubicBezTo>
                    <a:pt x="122" y="115"/>
                    <a:pt x="152" y="115"/>
                    <a:pt x="152" y="84"/>
                  </a:cubicBezTo>
                  <a:lnTo>
                    <a:pt x="152" y="24"/>
                  </a:lnTo>
                  <a:lnTo>
                    <a:pt x="122" y="24"/>
                  </a:lnTo>
                  <a:cubicBezTo>
                    <a:pt x="122" y="8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684526" y="1460398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cubicBezTo>
                    <a:pt x="0" y="31"/>
                    <a:pt x="0" y="31"/>
                    <a:pt x="0" y="61"/>
                  </a:cubicBezTo>
                  <a:lnTo>
                    <a:pt x="0" y="92"/>
                  </a:lnTo>
                  <a:lnTo>
                    <a:pt x="92" y="92"/>
                  </a:lnTo>
                  <a:lnTo>
                    <a:pt x="122" y="61"/>
                  </a:lnTo>
                  <a:cubicBezTo>
                    <a:pt x="122" y="61"/>
                    <a:pt x="122" y="31"/>
                    <a:pt x="122" y="31"/>
                  </a:cubicBezTo>
                  <a:cubicBezTo>
                    <a:pt x="92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452143" y="135510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92"/>
                    <a:pt x="31" y="123"/>
                    <a:pt x="61" y="123"/>
                  </a:cubicBezTo>
                  <a:cubicBezTo>
                    <a:pt x="61" y="153"/>
                    <a:pt x="31" y="153"/>
                    <a:pt x="0" y="153"/>
                  </a:cubicBezTo>
                  <a:lnTo>
                    <a:pt x="92" y="153"/>
                  </a:lnTo>
                  <a:cubicBezTo>
                    <a:pt x="122" y="153"/>
                    <a:pt x="152" y="123"/>
                    <a:pt x="152" y="92"/>
                  </a:cubicBezTo>
                  <a:cubicBezTo>
                    <a:pt x="183" y="92"/>
                    <a:pt x="183" y="62"/>
                    <a:pt x="152" y="62"/>
                  </a:cubicBezTo>
                  <a:lnTo>
                    <a:pt x="152" y="31"/>
                  </a:lnTo>
                  <a:lnTo>
                    <a:pt x="12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2515306" y="1523740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61" y="1"/>
                  </a:moveTo>
                  <a:cubicBezTo>
                    <a:pt x="38" y="1"/>
                    <a:pt x="16" y="9"/>
                    <a:pt x="0" y="24"/>
                  </a:cubicBezTo>
                  <a:lnTo>
                    <a:pt x="0" y="54"/>
                  </a:lnTo>
                  <a:cubicBezTo>
                    <a:pt x="0" y="85"/>
                    <a:pt x="31" y="115"/>
                    <a:pt x="61" y="145"/>
                  </a:cubicBezTo>
                  <a:lnTo>
                    <a:pt x="92" y="115"/>
                  </a:lnTo>
                  <a:cubicBezTo>
                    <a:pt x="122" y="115"/>
                    <a:pt x="122" y="115"/>
                    <a:pt x="152" y="85"/>
                  </a:cubicBezTo>
                  <a:lnTo>
                    <a:pt x="152" y="54"/>
                  </a:lnTo>
                  <a:lnTo>
                    <a:pt x="122" y="24"/>
                  </a:lnTo>
                  <a:cubicBezTo>
                    <a:pt x="107" y="9"/>
                    <a:pt x="84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2581598" y="1488464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cubicBezTo>
                    <a:pt x="0" y="61"/>
                    <a:pt x="0" y="92"/>
                    <a:pt x="0" y="92"/>
                  </a:cubicBezTo>
                  <a:lnTo>
                    <a:pt x="122" y="92"/>
                  </a:lnTo>
                  <a:cubicBezTo>
                    <a:pt x="152" y="61"/>
                    <a:pt x="12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2513741" y="1437770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61" y="122"/>
                  </a:lnTo>
                  <a:cubicBezTo>
                    <a:pt x="92" y="92"/>
                    <a:pt x="92" y="92"/>
                    <a:pt x="92" y="92"/>
                  </a:cubicBezTo>
                  <a:cubicBezTo>
                    <a:pt x="92" y="62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409248" y="1496469"/>
              <a:ext cx="3156" cy="3720"/>
            </a:xfrm>
            <a:custGeom>
              <a:avLst/>
              <a:gdLst/>
              <a:ahLst/>
              <a:cxnLst/>
              <a:rect l="l" t="t" r="r" b="b"/>
              <a:pathLst>
                <a:path w="123" h="145" extrusionOk="0">
                  <a:moveTo>
                    <a:pt x="61" y="0"/>
                  </a:moveTo>
                  <a:cubicBezTo>
                    <a:pt x="54" y="0"/>
                    <a:pt x="46" y="8"/>
                    <a:pt x="31" y="23"/>
                  </a:cubicBezTo>
                  <a:lnTo>
                    <a:pt x="1" y="53"/>
                  </a:lnTo>
                  <a:lnTo>
                    <a:pt x="1" y="114"/>
                  </a:lnTo>
                  <a:lnTo>
                    <a:pt x="31" y="145"/>
                  </a:lnTo>
                  <a:lnTo>
                    <a:pt x="92" y="145"/>
                  </a:lnTo>
                  <a:cubicBezTo>
                    <a:pt x="122" y="114"/>
                    <a:pt x="122" y="114"/>
                    <a:pt x="122" y="114"/>
                  </a:cubicBezTo>
                  <a:cubicBezTo>
                    <a:pt x="122" y="84"/>
                    <a:pt x="122" y="84"/>
                    <a:pt x="122" y="84"/>
                  </a:cubicBezTo>
                  <a:lnTo>
                    <a:pt x="122" y="53"/>
                  </a:lnTo>
                  <a:lnTo>
                    <a:pt x="92" y="23"/>
                  </a:lnTo>
                  <a:cubicBezTo>
                    <a:pt x="77" y="8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2571439" y="1239713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0"/>
                  </a:moveTo>
                  <a:cubicBezTo>
                    <a:pt x="62" y="0"/>
                    <a:pt x="62" y="0"/>
                    <a:pt x="31" y="31"/>
                  </a:cubicBezTo>
                  <a:lnTo>
                    <a:pt x="31" y="61"/>
                  </a:lnTo>
                  <a:lnTo>
                    <a:pt x="1" y="92"/>
                  </a:lnTo>
                  <a:lnTo>
                    <a:pt x="31" y="152"/>
                  </a:lnTo>
                  <a:cubicBezTo>
                    <a:pt x="62" y="152"/>
                    <a:pt x="123" y="152"/>
                    <a:pt x="123" y="122"/>
                  </a:cubicBezTo>
                  <a:lnTo>
                    <a:pt x="123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785119" y="1476175"/>
              <a:ext cx="2360" cy="2771"/>
            </a:xfrm>
            <a:custGeom>
              <a:avLst/>
              <a:gdLst/>
              <a:ahLst/>
              <a:cxnLst/>
              <a:rect l="l" t="t" r="r" b="b"/>
              <a:pathLst>
                <a:path w="92" h="108" extrusionOk="0">
                  <a:moveTo>
                    <a:pt x="46" y="1"/>
                  </a:moveTo>
                  <a:cubicBezTo>
                    <a:pt x="31" y="1"/>
                    <a:pt x="16" y="8"/>
                    <a:pt x="0" y="24"/>
                  </a:cubicBezTo>
                  <a:lnTo>
                    <a:pt x="31" y="54"/>
                  </a:lnTo>
                  <a:lnTo>
                    <a:pt x="0" y="54"/>
                  </a:lnTo>
                  <a:lnTo>
                    <a:pt x="0" y="84"/>
                  </a:lnTo>
                  <a:cubicBezTo>
                    <a:pt x="0" y="100"/>
                    <a:pt x="16" y="107"/>
                    <a:pt x="35" y="107"/>
                  </a:cubicBezTo>
                  <a:cubicBezTo>
                    <a:pt x="54" y="107"/>
                    <a:pt x="76" y="100"/>
                    <a:pt x="92" y="84"/>
                  </a:cubicBezTo>
                  <a:lnTo>
                    <a:pt x="92" y="24"/>
                  </a:lnTo>
                  <a:cubicBezTo>
                    <a:pt x="76" y="8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2704024" y="1419837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12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22" y="62"/>
                  </a:lnTo>
                  <a:cubicBezTo>
                    <a:pt x="91" y="3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2640861" y="116328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61" y="1"/>
                    <a:pt x="31" y="31"/>
                    <a:pt x="31" y="61"/>
                  </a:cubicBezTo>
                  <a:cubicBezTo>
                    <a:pt x="0" y="92"/>
                    <a:pt x="0" y="122"/>
                    <a:pt x="31" y="153"/>
                  </a:cubicBezTo>
                  <a:lnTo>
                    <a:pt x="91" y="153"/>
                  </a:lnTo>
                  <a:lnTo>
                    <a:pt x="122" y="122"/>
                  </a:lnTo>
                  <a:lnTo>
                    <a:pt x="152" y="92"/>
                  </a:lnTo>
                  <a:cubicBezTo>
                    <a:pt x="152" y="61"/>
                    <a:pt x="152" y="61"/>
                    <a:pt x="152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2643196" y="1451495"/>
              <a:ext cx="3130" cy="3258"/>
            </a:xfrm>
            <a:custGeom>
              <a:avLst/>
              <a:gdLst/>
              <a:ahLst/>
              <a:cxnLst/>
              <a:rect l="l" t="t" r="r" b="b"/>
              <a:pathLst>
                <a:path w="122" h="127" extrusionOk="0">
                  <a:moveTo>
                    <a:pt x="59" y="0"/>
                  </a:moveTo>
                  <a:cubicBezTo>
                    <a:pt x="31" y="0"/>
                    <a:pt x="0" y="22"/>
                    <a:pt x="0" y="43"/>
                  </a:cubicBezTo>
                  <a:lnTo>
                    <a:pt x="0" y="74"/>
                  </a:lnTo>
                  <a:lnTo>
                    <a:pt x="0" y="104"/>
                  </a:lnTo>
                  <a:cubicBezTo>
                    <a:pt x="16" y="119"/>
                    <a:pt x="31" y="127"/>
                    <a:pt x="42" y="127"/>
                  </a:cubicBezTo>
                  <a:cubicBezTo>
                    <a:pt x="54" y="127"/>
                    <a:pt x="61" y="119"/>
                    <a:pt x="61" y="104"/>
                  </a:cubicBezTo>
                  <a:lnTo>
                    <a:pt x="92" y="74"/>
                  </a:lnTo>
                  <a:lnTo>
                    <a:pt x="122" y="74"/>
                  </a:lnTo>
                  <a:cubicBezTo>
                    <a:pt x="122" y="43"/>
                    <a:pt x="122" y="13"/>
                    <a:pt x="122" y="13"/>
                  </a:cubicBezTo>
                  <a:lnTo>
                    <a:pt x="92" y="13"/>
                  </a:lnTo>
                  <a:cubicBezTo>
                    <a:pt x="83" y="4"/>
                    <a:pt x="71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2612769" y="1408138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lnTo>
                    <a:pt x="31" y="31"/>
                  </a:lnTo>
                  <a:cubicBezTo>
                    <a:pt x="1" y="62"/>
                    <a:pt x="31" y="122"/>
                    <a:pt x="62" y="122"/>
                  </a:cubicBezTo>
                  <a:lnTo>
                    <a:pt x="92" y="122"/>
                  </a:lnTo>
                  <a:cubicBezTo>
                    <a:pt x="92" y="122"/>
                    <a:pt x="123" y="122"/>
                    <a:pt x="153" y="92"/>
                  </a:cubicBezTo>
                  <a:cubicBezTo>
                    <a:pt x="153" y="62"/>
                    <a:pt x="153" y="62"/>
                    <a:pt x="153" y="31"/>
                  </a:cubicBezTo>
                  <a:cubicBezTo>
                    <a:pt x="153" y="1"/>
                    <a:pt x="12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2735220" y="1336407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10" y="114"/>
                  </a:moveTo>
                  <a:cubicBezTo>
                    <a:pt x="4" y="122"/>
                    <a:pt x="11" y="122"/>
                    <a:pt x="30" y="122"/>
                  </a:cubicBezTo>
                  <a:cubicBezTo>
                    <a:pt x="21" y="122"/>
                    <a:pt x="14" y="119"/>
                    <a:pt x="10" y="114"/>
                  </a:cubicBezTo>
                  <a:close/>
                  <a:moveTo>
                    <a:pt x="61" y="0"/>
                  </a:moveTo>
                  <a:cubicBezTo>
                    <a:pt x="30" y="0"/>
                    <a:pt x="0" y="31"/>
                    <a:pt x="0" y="31"/>
                  </a:cubicBezTo>
                  <a:lnTo>
                    <a:pt x="0" y="61"/>
                  </a:lnTo>
                  <a:cubicBezTo>
                    <a:pt x="0" y="82"/>
                    <a:pt x="0" y="103"/>
                    <a:pt x="10" y="114"/>
                  </a:cubicBezTo>
                  <a:lnTo>
                    <a:pt x="10" y="114"/>
                  </a:lnTo>
                  <a:cubicBezTo>
                    <a:pt x="13" y="109"/>
                    <a:pt x="20" y="102"/>
                    <a:pt x="30" y="92"/>
                  </a:cubicBezTo>
                  <a:lnTo>
                    <a:pt x="30" y="152"/>
                  </a:lnTo>
                  <a:lnTo>
                    <a:pt x="122" y="15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22" y="61"/>
                  </a:lnTo>
                  <a:cubicBezTo>
                    <a:pt x="122" y="31"/>
                    <a:pt x="122" y="31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627598" y="1560991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122" y="0"/>
                  </a:moveTo>
                  <a:cubicBezTo>
                    <a:pt x="61" y="0"/>
                    <a:pt x="31" y="0"/>
                    <a:pt x="31" y="31"/>
                  </a:cubicBezTo>
                  <a:cubicBezTo>
                    <a:pt x="0" y="61"/>
                    <a:pt x="0" y="92"/>
                    <a:pt x="31" y="122"/>
                  </a:cubicBezTo>
                  <a:lnTo>
                    <a:pt x="61" y="92"/>
                  </a:lnTo>
                  <a:cubicBezTo>
                    <a:pt x="76" y="107"/>
                    <a:pt x="92" y="114"/>
                    <a:pt x="107" y="114"/>
                  </a:cubicBezTo>
                  <a:cubicBezTo>
                    <a:pt x="122" y="114"/>
                    <a:pt x="137" y="107"/>
                    <a:pt x="152" y="92"/>
                  </a:cubicBezTo>
                  <a:lnTo>
                    <a:pt x="152" y="31"/>
                  </a:lnTo>
                  <a:cubicBezTo>
                    <a:pt x="152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575338" y="1367603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3" y="0"/>
                  </a:moveTo>
                  <a:cubicBezTo>
                    <a:pt x="92" y="0"/>
                    <a:pt x="62" y="0"/>
                    <a:pt x="31" y="31"/>
                  </a:cubicBezTo>
                  <a:cubicBezTo>
                    <a:pt x="1" y="31"/>
                    <a:pt x="1" y="61"/>
                    <a:pt x="31" y="91"/>
                  </a:cubicBezTo>
                  <a:lnTo>
                    <a:pt x="62" y="91"/>
                  </a:lnTo>
                  <a:lnTo>
                    <a:pt x="62" y="122"/>
                  </a:lnTo>
                  <a:lnTo>
                    <a:pt x="123" y="152"/>
                  </a:lnTo>
                  <a:cubicBezTo>
                    <a:pt x="153" y="152"/>
                    <a:pt x="183" y="122"/>
                    <a:pt x="183" y="122"/>
                  </a:cubicBezTo>
                  <a:cubicBezTo>
                    <a:pt x="183" y="91"/>
                    <a:pt x="183" y="91"/>
                    <a:pt x="183" y="91"/>
                  </a:cubicBezTo>
                  <a:lnTo>
                    <a:pt x="183" y="61"/>
                  </a:lnTo>
                  <a:lnTo>
                    <a:pt x="153" y="31"/>
                  </a:lnTo>
                  <a:cubicBezTo>
                    <a:pt x="153" y="31"/>
                    <a:pt x="15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769521" y="1373068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lnTo>
                    <a:pt x="0" y="61"/>
                  </a:ln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92" y="152"/>
                  </a:lnTo>
                  <a:cubicBezTo>
                    <a:pt x="122" y="152"/>
                    <a:pt x="122" y="122"/>
                    <a:pt x="122" y="122"/>
                  </a:cubicBezTo>
                  <a:lnTo>
                    <a:pt x="122" y="61"/>
                  </a:lnTo>
                  <a:cubicBezTo>
                    <a:pt x="152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2714158" y="1582054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0" y="0"/>
                  </a:moveTo>
                  <a:cubicBezTo>
                    <a:pt x="0" y="30"/>
                    <a:pt x="0" y="30"/>
                    <a:pt x="0" y="61"/>
                  </a:cubicBezTo>
                  <a:lnTo>
                    <a:pt x="0" y="122"/>
                  </a:lnTo>
                  <a:lnTo>
                    <a:pt x="122" y="122"/>
                  </a:lnTo>
                  <a:lnTo>
                    <a:pt x="152" y="61"/>
                  </a:lnTo>
                  <a:cubicBezTo>
                    <a:pt x="152" y="61"/>
                    <a:pt x="152" y="30"/>
                    <a:pt x="152" y="30"/>
                  </a:cubicBezTo>
                  <a:cubicBezTo>
                    <a:pt x="137" y="15"/>
                    <a:pt x="122" y="8"/>
                    <a:pt x="107" y="8"/>
                  </a:cubicBezTo>
                  <a:cubicBezTo>
                    <a:pt x="92" y="8"/>
                    <a:pt x="76" y="15"/>
                    <a:pt x="61" y="30"/>
                  </a:cubicBezTo>
                  <a:lnTo>
                    <a:pt x="3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2597197" y="1286508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0" y="0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61" y="122"/>
                  </a:lnTo>
                  <a:cubicBezTo>
                    <a:pt x="91" y="122"/>
                    <a:pt x="122" y="122"/>
                    <a:pt x="122" y="91"/>
                  </a:cubicBezTo>
                  <a:lnTo>
                    <a:pt x="122" y="3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2626033" y="1486130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31" y="92"/>
                    <a:pt x="31" y="92"/>
                  </a:cubicBezTo>
                  <a:lnTo>
                    <a:pt x="61" y="122"/>
                  </a:lnTo>
                  <a:cubicBezTo>
                    <a:pt x="61" y="122"/>
                    <a:pt x="92" y="122"/>
                    <a:pt x="122" y="92"/>
                  </a:cubicBezTo>
                  <a:cubicBezTo>
                    <a:pt x="153" y="6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2541038" y="1360779"/>
              <a:ext cx="2360" cy="2950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42" y="0"/>
                  </a:moveTo>
                  <a:cubicBezTo>
                    <a:pt x="31" y="0"/>
                    <a:pt x="16" y="8"/>
                    <a:pt x="1" y="23"/>
                  </a:cubicBezTo>
                  <a:lnTo>
                    <a:pt x="1" y="54"/>
                  </a:lnTo>
                  <a:cubicBezTo>
                    <a:pt x="1" y="84"/>
                    <a:pt x="1" y="84"/>
                    <a:pt x="1" y="114"/>
                  </a:cubicBezTo>
                  <a:lnTo>
                    <a:pt x="92" y="114"/>
                  </a:lnTo>
                  <a:lnTo>
                    <a:pt x="92" y="54"/>
                  </a:lnTo>
                  <a:lnTo>
                    <a:pt x="61" y="23"/>
                  </a:lnTo>
                  <a:cubicBezTo>
                    <a:pt x="61" y="8"/>
                    <a:pt x="54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2675932" y="1518096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92" y="1"/>
                  </a:moveTo>
                  <a:cubicBezTo>
                    <a:pt x="62" y="1"/>
                    <a:pt x="31" y="1"/>
                    <a:pt x="31" y="31"/>
                  </a:cubicBezTo>
                  <a:lnTo>
                    <a:pt x="1" y="31"/>
                  </a:lnTo>
                  <a:cubicBezTo>
                    <a:pt x="1" y="61"/>
                    <a:pt x="1" y="122"/>
                    <a:pt x="62" y="122"/>
                  </a:cubicBezTo>
                  <a:cubicBezTo>
                    <a:pt x="62" y="137"/>
                    <a:pt x="69" y="145"/>
                    <a:pt x="81" y="145"/>
                  </a:cubicBezTo>
                  <a:cubicBezTo>
                    <a:pt x="92" y="145"/>
                    <a:pt x="107" y="137"/>
                    <a:pt x="123" y="122"/>
                  </a:cubicBezTo>
                  <a:cubicBezTo>
                    <a:pt x="123" y="122"/>
                    <a:pt x="153" y="122"/>
                    <a:pt x="153" y="92"/>
                  </a:cubicBezTo>
                  <a:lnTo>
                    <a:pt x="153" y="31"/>
                  </a:lnTo>
                  <a:cubicBezTo>
                    <a:pt x="12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2601866" y="1532924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0" y="0"/>
                  </a:moveTo>
                  <a:cubicBezTo>
                    <a:pt x="0" y="0"/>
                    <a:pt x="0" y="31"/>
                    <a:pt x="0" y="61"/>
                  </a:cubicBezTo>
                  <a:lnTo>
                    <a:pt x="0" y="91"/>
                  </a:lnTo>
                  <a:cubicBezTo>
                    <a:pt x="0" y="122"/>
                    <a:pt x="31" y="122"/>
                    <a:pt x="31" y="122"/>
                  </a:cubicBezTo>
                  <a:lnTo>
                    <a:pt x="92" y="122"/>
                  </a:lnTo>
                  <a:cubicBezTo>
                    <a:pt x="92" y="122"/>
                    <a:pt x="122" y="122"/>
                    <a:pt x="122" y="91"/>
                  </a:cubicBezTo>
                  <a:lnTo>
                    <a:pt x="122" y="61"/>
                  </a:lnTo>
                  <a:cubicBezTo>
                    <a:pt x="12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2602635" y="145960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cubicBezTo>
                    <a:pt x="1" y="123"/>
                    <a:pt x="1" y="153"/>
                    <a:pt x="31" y="153"/>
                  </a:cubicBezTo>
                  <a:cubicBezTo>
                    <a:pt x="92" y="153"/>
                    <a:pt x="122" y="153"/>
                    <a:pt x="122" y="92"/>
                  </a:cubicBezTo>
                  <a:cubicBezTo>
                    <a:pt x="153" y="62"/>
                    <a:pt x="15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2598736" y="1615585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62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31" y="91"/>
                  </a:lnTo>
                  <a:cubicBezTo>
                    <a:pt x="46" y="106"/>
                    <a:pt x="62" y="114"/>
                    <a:pt x="77" y="114"/>
                  </a:cubicBezTo>
                  <a:cubicBezTo>
                    <a:pt x="92" y="114"/>
                    <a:pt x="107" y="106"/>
                    <a:pt x="122" y="91"/>
                  </a:cubicBezTo>
                  <a:cubicBezTo>
                    <a:pt x="122" y="61"/>
                    <a:pt x="122" y="30"/>
                    <a:pt x="122" y="30"/>
                  </a:cubicBezTo>
                  <a:cubicBezTo>
                    <a:pt x="92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2655664" y="1427636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2" y="1"/>
                  </a:moveTo>
                  <a:cubicBezTo>
                    <a:pt x="92" y="1"/>
                    <a:pt x="61" y="31"/>
                    <a:pt x="31" y="31"/>
                  </a:cubicBezTo>
                  <a:cubicBezTo>
                    <a:pt x="31" y="62"/>
                    <a:pt x="1" y="92"/>
                    <a:pt x="31" y="122"/>
                  </a:cubicBezTo>
                  <a:lnTo>
                    <a:pt x="31" y="153"/>
                  </a:lnTo>
                  <a:lnTo>
                    <a:pt x="92" y="153"/>
                  </a:lnTo>
                  <a:cubicBezTo>
                    <a:pt x="122" y="153"/>
                    <a:pt x="153" y="122"/>
                    <a:pt x="153" y="92"/>
                  </a:cubicBezTo>
                  <a:cubicBezTo>
                    <a:pt x="183" y="92"/>
                    <a:pt x="183" y="62"/>
                    <a:pt x="153" y="31"/>
                  </a:cubicBezTo>
                  <a:cubicBezTo>
                    <a:pt x="153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2452143" y="1418272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0" y="1"/>
                  </a:moveTo>
                  <a:cubicBezTo>
                    <a:pt x="0" y="31"/>
                    <a:pt x="0" y="92"/>
                    <a:pt x="31" y="92"/>
                  </a:cubicBezTo>
                  <a:cubicBezTo>
                    <a:pt x="31" y="123"/>
                    <a:pt x="61" y="123"/>
                    <a:pt x="92" y="123"/>
                  </a:cubicBezTo>
                  <a:lnTo>
                    <a:pt x="92" y="62"/>
                  </a:lnTo>
                  <a:cubicBezTo>
                    <a:pt x="92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2702459" y="136057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1"/>
                  </a:moveTo>
                  <a:cubicBezTo>
                    <a:pt x="61" y="1"/>
                    <a:pt x="0" y="1"/>
                    <a:pt x="0" y="62"/>
                  </a:cubicBezTo>
                  <a:lnTo>
                    <a:pt x="0" y="122"/>
                  </a:lnTo>
                  <a:cubicBezTo>
                    <a:pt x="31" y="122"/>
                    <a:pt x="31" y="153"/>
                    <a:pt x="61" y="153"/>
                  </a:cubicBezTo>
                  <a:lnTo>
                    <a:pt x="92" y="153"/>
                  </a:lnTo>
                  <a:cubicBezTo>
                    <a:pt x="92" y="153"/>
                    <a:pt x="122" y="122"/>
                    <a:pt x="122" y="122"/>
                  </a:cubicBezTo>
                  <a:lnTo>
                    <a:pt x="152" y="122"/>
                  </a:lnTo>
                  <a:cubicBezTo>
                    <a:pt x="152" y="92"/>
                    <a:pt x="152" y="62"/>
                    <a:pt x="152" y="62"/>
                  </a:cubicBezTo>
                  <a:cubicBezTo>
                    <a:pt x="15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2696225" y="1320039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61" y="0"/>
                  </a:moveTo>
                  <a:cubicBezTo>
                    <a:pt x="31" y="0"/>
                    <a:pt x="31" y="31"/>
                    <a:pt x="0" y="3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61" y="152"/>
                  </a:lnTo>
                  <a:cubicBezTo>
                    <a:pt x="91" y="152"/>
                    <a:pt x="122" y="122"/>
                    <a:pt x="122" y="91"/>
                  </a:cubicBezTo>
                  <a:lnTo>
                    <a:pt x="122" y="3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2661898" y="1376377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46" y="0"/>
                  </a:moveTo>
                  <a:cubicBezTo>
                    <a:pt x="31" y="0"/>
                    <a:pt x="16" y="8"/>
                    <a:pt x="1" y="23"/>
                  </a:cubicBezTo>
                  <a:lnTo>
                    <a:pt x="1" y="53"/>
                  </a:lnTo>
                  <a:cubicBezTo>
                    <a:pt x="1" y="84"/>
                    <a:pt x="1" y="84"/>
                    <a:pt x="31" y="114"/>
                  </a:cubicBezTo>
                  <a:lnTo>
                    <a:pt x="92" y="114"/>
                  </a:lnTo>
                  <a:cubicBezTo>
                    <a:pt x="92" y="114"/>
                    <a:pt x="92" y="84"/>
                    <a:pt x="122" y="84"/>
                  </a:cubicBezTo>
                  <a:lnTo>
                    <a:pt x="122" y="53"/>
                  </a:lnTo>
                  <a:lnTo>
                    <a:pt x="92" y="23"/>
                  </a:ln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2636962" y="1288047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lnTo>
                    <a:pt x="61" y="31"/>
                  </a:lnTo>
                  <a:lnTo>
                    <a:pt x="31" y="31"/>
                  </a:lnTo>
                  <a:cubicBezTo>
                    <a:pt x="0" y="62"/>
                    <a:pt x="31" y="92"/>
                    <a:pt x="31" y="123"/>
                  </a:cubicBezTo>
                  <a:lnTo>
                    <a:pt x="122" y="123"/>
                  </a:lnTo>
                  <a:cubicBezTo>
                    <a:pt x="122" y="123"/>
                    <a:pt x="152" y="92"/>
                    <a:pt x="152" y="92"/>
                  </a:cubicBezTo>
                  <a:lnTo>
                    <a:pt x="152" y="6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2611999" y="1341076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1"/>
                  </a:moveTo>
                  <a:lnTo>
                    <a:pt x="61" y="62"/>
                  </a:lnTo>
                  <a:lnTo>
                    <a:pt x="1" y="92"/>
                  </a:lnTo>
                  <a:cubicBezTo>
                    <a:pt x="1" y="122"/>
                    <a:pt x="61" y="153"/>
                    <a:pt x="92" y="153"/>
                  </a:cubicBezTo>
                  <a:lnTo>
                    <a:pt x="92" y="122"/>
                  </a:lnTo>
                  <a:lnTo>
                    <a:pt x="122" y="92"/>
                  </a:lnTo>
                  <a:lnTo>
                    <a:pt x="122" y="62"/>
                  </a:lnTo>
                  <a:cubicBezTo>
                    <a:pt x="92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686091" y="1253156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80" y="1"/>
                  </a:moveTo>
                  <a:cubicBezTo>
                    <a:pt x="69" y="1"/>
                    <a:pt x="61" y="8"/>
                    <a:pt x="61" y="24"/>
                  </a:cubicBezTo>
                  <a:lnTo>
                    <a:pt x="0" y="24"/>
                  </a:lnTo>
                  <a:lnTo>
                    <a:pt x="0" y="54"/>
                  </a:lnTo>
                  <a:cubicBezTo>
                    <a:pt x="0" y="84"/>
                    <a:pt x="31" y="115"/>
                    <a:pt x="61" y="145"/>
                  </a:cubicBezTo>
                  <a:cubicBezTo>
                    <a:pt x="91" y="145"/>
                    <a:pt x="122" y="145"/>
                    <a:pt x="152" y="115"/>
                  </a:cubicBezTo>
                  <a:cubicBezTo>
                    <a:pt x="152" y="84"/>
                    <a:pt x="152" y="54"/>
                    <a:pt x="152" y="24"/>
                  </a:cubicBezTo>
                  <a:lnTo>
                    <a:pt x="122" y="24"/>
                  </a:lnTo>
                  <a:cubicBezTo>
                    <a:pt x="107" y="8"/>
                    <a:pt x="9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2633832" y="1323939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cubicBezTo>
                    <a:pt x="1" y="31"/>
                    <a:pt x="1" y="31"/>
                    <a:pt x="1" y="61"/>
                  </a:cubicBezTo>
                  <a:cubicBezTo>
                    <a:pt x="1" y="61"/>
                    <a:pt x="1" y="9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92" y="152"/>
                  </a:lnTo>
                  <a:cubicBezTo>
                    <a:pt x="92" y="152"/>
                    <a:pt x="122" y="122"/>
                    <a:pt x="122" y="122"/>
                  </a:cubicBezTo>
                  <a:lnTo>
                    <a:pt x="122" y="91"/>
                  </a:lnTo>
                  <a:cubicBezTo>
                    <a:pt x="122" y="6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2475541" y="1483975"/>
              <a:ext cx="3130" cy="2950"/>
            </a:xfrm>
            <a:custGeom>
              <a:avLst/>
              <a:gdLst/>
              <a:ahLst/>
              <a:cxnLst/>
              <a:rect l="l" t="t" r="r" b="b"/>
              <a:pathLst>
                <a:path w="122" h="115" extrusionOk="0">
                  <a:moveTo>
                    <a:pt x="46" y="1"/>
                  </a:moveTo>
                  <a:cubicBezTo>
                    <a:pt x="31" y="1"/>
                    <a:pt x="15" y="8"/>
                    <a:pt x="0" y="24"/>
                  </a:cubicBezTo>
                  <a:lnTo>
                    <a:pt x="0" y="54"/>
                  </a:lnTo>
                  <a:cubicBezTo>
                    <a:pt x="0" y="84"/>
                    <a:pt x="0" y="115"/>
                    <a:pt x="31" y="115"/>
                  </a:cubicBezTo>
                  <a:lnTo>
                    <a:pt x="122" y="115"/>
                  </a:lnTo>
                  <a:lnTo>
                    <a:pt x="122" y="84"/>
                  </a:lnTo>
                  <a:lnTo>
                    <a:pt x="91" y="24"/>
                  </a:lnTo>
                  <a:cubicBezTo>
                    <a:pt x="76" y="8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2732091" y="1405034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lnTo>
                    <a:pt x="0" y="61"/>
                  </a:lnTo>
                  <a:cubicBezTo>
                    <a:pt x="0" y="91"/>
                    <a:pt x="0" y="122"/>
                    <a:pt x="61" y="152"/>
                  </a:cubicBezTo>
                  <a:lnTo>
                    <a:pt x="61" y="183"/>
                  </a:lnTo>
                  <a:lnTo>
                    <a:pt x="92" y="183"/>
                  </a:lnTo>
                  <a:cubicBezTo>
                    <a:pt x="122" y="152"/>
                    <a:pt x="152" y="122"/>
                    <a:pt x="152" y="61"/>
                  </a:cubicBezTo>
                  <a:cubicBezTo>
                    <a:pt x="122" y="3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2608100" y="1374607"/>
              <a:ext cx="3156" cy="3489"/>
            </a:xfrm>
            <a:custGeom>
              <a:avLst/>
              <a:gdLst/>
              <a:ahLst/>
              <a:cxnLst/>
              <a:rect l="l" t="t" r="r" b="b"/>
              <a:pathLst>
                <a:path w="123" h="136" extrusionOk="0">
                  <a:moveTo>
                    <a:pt x="61" y="1"/>
                  </a:moveTo>
                  <a:cubicBezTo>
                    <a:pt x="31" y="31"/>
                    <a:pt x="31" y="31"/>
                    <a:pt x="31" y="31"/>
                  </a:cubicBezTo>
                  <a:lnTo>
                    <a:pt x="1" y="62"/>
                  </a:lnTo>
                  <a:lnTo>
                    <a:pt x="1" y="122"/>
                  </a:lnTo>
                  <a:lnTo>
                    <a:pt x="61" y="122"/>
                  </a:lnTo>
                  <a:cubicBezTo>
                    <a:pt x="71" y="133"/>
                    <a:pt x="78" y="136"/>
                    <a:pt x="84" y="136"/>
                  </a:cubicBezTo>
                  <a:cubicBezTo>
                    <a:pt x="95" y="136"/>
                    <a:pt x="102" y="122"/>
                    <a:pt x="122" y="122"/>
                  </a:cubicBezTo>
                  <a:lnTo>
                    <a:pt x="122" y="92"/>
                  </a:lnTo>
                  <a:lnTo>
                    <a:pt x="122" y="62"/>
                  </a:lnTo>
                  <a:cubicBezTo>
                    <a:pt x="12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2574569" y="1450264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lnTo>
                    <a:pt x="1" y="61"/>
                  </a:lnTo>
                  <a:lnTo>
                    <a:pt x="1" y="91"/>
                  </a:lnTo>
                  <a:cubicBezTo>
                    <a:pt x="1" y="113"/>
                    <a:pt x="31" y="134"/>
                    <a:pt x="60" y="134"/>
                  </a:cubicBezTo>
                  <a:cubicBezTo>
                    <a:pt x="71" y="134"/>
                    <a:pt x="83" y="131"/>
                    <a:pt x="92" y="122"/>
                  </a:cubicBezTo>
                  <a:lnTo>
                    <a:pt x="122" y="91"/>
                  </a:lnTo>
                  <a:lnTo>
                    <a:pt x="92" y="31"/>
                  </a:lnTo>
                  <a:cubicBezTo>
                    <a:pt x="92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2512176" y="133250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2" y="0"/>
                  </a:moveTo>
                  <a:cubicBezTo>
                    <a:pt x="31" y="31"/>
                    <a:pt x="31" y="31"/>
                    <a:pt x="1" y="61"/>
                  </a:cubicBezTo>
                  <a:lnTo>
                    <a:pt x="1" y="92"/>
                  </a:lnTo>
                  <a:cubicBezTo>
                    <a:pt x="31" y="122"/>
                    <a:pt x="62" y="152"/>
                    <a:pt x="92" y="152"/>
                  </a:cubicBezTo>
                  <a:cubicBezTo>
                    <a:pt x="122" y="152"/>
                    <a:pt x="122" y="122"/>
                    <a:pt x="153" y="122"/>
                  </a:cubicBezTo>
                  <a:cubicBezTo>
                    <a:pt x="153" y="122"/>
                    <a:pt x="153" y="92"/>
                    <a:pt x="153" y="92"/>
                  </a:cubicBezTo>
                  <a:lnTo>
                    <a:pt x="153" y="61"/>
                  </a:lnTo>
                  <a:cubicBezTo>
                    <a:pt x="122" y="31"/>
                    <a:pt x="12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2558201" y="1298976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0" y="61"/>
                  </a:lnTo>
                  <a:lnTo>
                    <a:pt x="0" y="92"/>
                  </a:lnTo>
                  <a:lnTo>
                    <a:pt x="61" y="122"/>
                  </a:lnTo>
                  <a:lnTo>
                    <a:pt x="122" y="122"/>
                  </a:lnTo>
                  <a:lnTo>
                    <a:pt x="122" y="92"/>
                  </a:lnTo>
                  <a:lnTo>
                    <a:pt x="122" y="3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2523875" y="1823005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2463842" y="1826110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0" y="62"/>
                  </a:lnTo>
                  <a:cubicBezTo>
                    <a:pt x="31" y="62"/>
                    <a:pt x="31" y="92"/>
                    <a:pt x="61" y="92"/>
                  </a:cubicBezTo>
                  <a:cubicBezTo>
                    <a:pt x="61" y="92"/>
                    <a:pt x="92" y="92"/>
                    <a:pt x="92" y="62"/>
                  </a:cubicBezTo>
                  <a:lnTo>
                    <a:pt x="92" y="31"/>
                  </a:ln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2581598" y="1752813"/>
              <a:ext cx="1565" cy="1591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0" y="1"/>
                  </a:moveTo>
                  <a:cubicBezTo>
                    <a:pt x="0" y="31"/>
                    <a:pt x="0" y="31"/>
                    <a:pt x="31" y="31"/>
                  </a:cubicBezTo>
                  <a:lnTo>
                    <a:pt x="61" y="31"/>
                  </a:lnTo>
                  <a:cubicBezTo>
                    <a:pt x="61" y="31"/>
                    <a:pt x="61" y="1"/>
                    <a:pt x="61" y="1"/>
                  </a:cubicBezTo>
                  <a:close/>
                  <a:moveTo>
                    <a:pt x="61" y="31"/>
                  </a:moveTo>
                  <a:cubicBezTo>
                    <a:pt x="31" y="31"/>
                    <a:pt x="31" y="31"/>
                    <a:pt x="31" y="6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2486444" y="1913465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31" y="0"/>
                  </a:moveTo>
                  <a:cubicBezTo>
                    <a:pt x="1" y="0"/>
                    <a:pt x="1" y="0"/>
                    <a:pt x="31" y="31"/>
                  </a:cubicBezTo>
                  <a:cubicBezTo>
                    <a:pt x="1" y="31"/>
                    <a:pt x="1" y="31"/>
                    <a:pt x="31" y="61"/>
                  </a:cubicBezTo>
                  <a:lnTo>
                    <a:pt x="62" y="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2480210" y="1854971"/>
              <a:ext cx="2360" cy="2181"/>
            </a:xfrm>
            <a:custGeom>
              <a:avLst/>
              <a:gdLst/>
              <a:ahLst/>
              <a:cxnLst/>
              <a:rect l="l" t="t" r="r" b="b"/>
              <a:pathLst>
                <a:path w="92" h="85" extrusionOk="0">
                  <a:moveTo>
                    <a:pt x="31" y="1"/>
                  </a:moveTo>
                  <a:cubicBezTo>
                    <a:pt x="31" y="31"/>
                    <a:pt x="31" y="31"/>
                    <a:pt x="31" y="31"/>
                  </a:cubicBezTo>
                  <a:lnTo>
                    <a:pt x="1" y="61"/>
                  </a:lnTo>
                  <a:cubicBezTo>
                    <a:pt x="16" y="77"/>
                    <a:pt x="23" y="84"/>
                    <a:pt x="31" y="84"/>
                  </a:cubicBezTo>
                  <a:cubicBezTo>
                    <a:pt x="39" y="84"/>
                    <a:pt x="46" y="77"/>
                    <a:pt x="61" y="61"/>
                  </a:cubicBezTo>
                  <a:cubicBezTo>
                    <a:pt x="61" y="61"/>
                    <a:pt x="61" y="61"/>
                    <a:pt x="9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2623698" y="1808972"/>
              <a:ext cx="2360" cy="795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9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2573004" y="1852893"/>
              <a:ext cx="1591" cy="2104"/>
            </a:xfrm>
            <a:custGeom>
              <a:avLst/>
              <a:gdLst/>
              <a:ahLst/>
              <a:cxnLst/>
              <a:rect l="l" t="t" r="r" b="b"/>
              <a:pathLst>
                <a:path w="62" h="82" extrusionOk="0">
                  <a:moveTo>
                    <a:pt x="26" y="1"/>
                  </a:moveTo>
                  <a:cubicBezTo>
                    <a:pt x="11" y="1"/>
                    <a:pt x="1" y="16"/>
                    <a:pt x="1" y="51"/>
                  </a:cubicBezTo>
                  <a:lnTo>
                    <a:pt x="1" y="82"/>
                  </a:lnTo>
                  <a:lnTo>
                    <a:pt x="31" y="82"/>
                  </a:lnTo>
                  <a:cubicBezTo>
                    <a:pt x="62" y="82"/>
                    <a:pt x="62" y="51"/>
                    <a:pt x="62" y="51"/>
                  </a:cubicBezTo>
                  <a:lnTo>
                    <a:pt x="62" y="21"/>
                  </a:lnTo>
                  <a:cubicBezTo>
                    <a:pt x="49" y="8"/>
                    <a:pt x="36" y="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2477875" y="1841913"/>
              <a:ext cx="795" cy="1385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16" y="0"/>
                  </a:moveTo>
                  <a:cubicBezTo>
                    <a:pt x="8" y="0"/>
                    <a:pt x="0" y="8"/>
                    <a:pt x="0" y="23"/>
                  </a:cubicBezTo>
                  <a:cubicBezTo>
                    <a:pt x="0" y="23"/>
                    <a:pt x="0" y="23"/>
                    <a:pt x="0" y="54"/>
                  </a:cubicBezTo>
                  <a:lnTo>
                    <a:pt x="31" y="54"/>
                  </a:lnTo>
                  <a:lnTo>
                    <a:pt x="31" y="23"/>
                  </a:lnTo>
                  <a:cubicBezTo>
                    <a:pt x="31" y="8"/>
                    <a:pt x="2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2539473" y="1862771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1" y="61"/>
                  </a:lnTo>
                  <a:lnTo>
                    <a:pt x="31" y="61"/>
                  </a:lnTo>
                  <a:cubicBezTo>
                    <a:pt x="31" y="61"/>
                    <a:pt x="31" y="6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2472411" y="1876804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62" y="31"/>
                  </a:lnTo>
                  <a:cubicBezTo>
                    <a:pt x="6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2576134" y="1883243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46" y="0"/>
                  </a:moveTo>
                  <a:cubicBezTo>
                    <a:pt x="38" y="0"/>
                    <a:pt x="31" y="8"/>
                    <a:pt x="31" y="23"/>
                  </a:cubicBezTo>
                  <a:cubicBezTo>
                    <a:pt x="0" y="23"/>
                    <a:pt x="0" y="23"/>
                    <a:pt x="31" y="54"/>
                  </a:cubicBezTo>
                  <a:lnTo>
                    <a:pt x="61" y="54"/>
                  </a:lnTo>
                  <a:cubicBezTo>
                    <a:pt x="61" y="54"/>
                    <a:pt x="61" y="23"/>
                    <a:pt x="61" y="23"/>
                  </a:cubicBezTo>
                  <a:cubicBezTo>
                    <a:pt x="61" y="8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2440444" y="1724747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0" y="0"/>
                    <a:pt x="0" y="0"/>
                    <a:pt x="31" y="31"/>
                  </a:cubicBez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2551171" y="1904870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1"/>
                    <a:pt x="31" y="31"/>
                    <a:pt x="31" y="62"/>
                  </a:cubicBezTo>
                  <a:lnTo>
                    <a:pt x="92" y="62"/>
                  </a:lnTo>
                  <a:lnTo>
                    <a:pt x="92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2429515" y="1791809"/>
              <a:ext cx="2386" cy="1591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1" y="0"/>
                  </a:moveTo>
                  <a:cubicBezTo>
                    <a:pt x="1" y="31"/>
                    <a:pt x="31" y="31"/>
                    <a:pt x="31" y="31"/>
                  </a:cubicBezTo>
                  <a:lnTo>
                    <a:pt x="92" y="61"/>
                  </a:lnTo>
                  <a:cubicBezTo>
                    <a:pt x="92" y="31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2492704" y="1831574"/>
              <a:ext cx="1565" cy="1591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0" y="1"/>
                  </a:moveTo>
                  <a:lnTo>
                    <a:pt x="0" y="61"/>
                  </a:lnTo>
                  <a:lnTo>
                    <a:pt x="30" y="61"/>
                  </a:lnTo>
                  <a:lnTo>
                    <a:pt x="30" y="31"/>
                  </a:ln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2552736" y="1849507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31" y="62"/>
                  </a:lnTo>
                  <a:lnTo>
                    <a:pt x="61" y="31"/>
                  </a:lnTo>
                  <a:cubicBezTo>
                    <a:pt x="61" y="31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2418612" y="1808177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cubicBezTo>
                    <a:pt x="0" y="31"/>
                    <a:pt x="0" y="62"/>
                    <a:pt x="31" y="62"/>
                  </a:cubicBezTo>
                  <a:cubicBezTo>
                    <a:pt x="31" y="62"/>
                    <a:pt x="61" y="62"/>
                    <a:pt x="61" y="31"/>
                  </a:cubicBezTo>
                  <a:cubicBezTo>
                    <a:pt x="61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2464611" y="1895712"/>
              <a:ext cx="1591" cy="2181"/>
            </a:xfrm>
            <a:custGeom>
              <a:avLst/>
              <a:gdLst/>
              <a:ahLst/>
              <a:cxnLst/>
              <a:rect l="l" t="t" r="r" b="b"/>
              <a:pathLst>
                <a:path w="62" h="85" extrusionOk="0">
                  <a:moveTo>
                    <a:pt x="20" y="1"/>
                  </a:moveTo>
                  <a:cubicBezTo>
                    <a:pt x="8" y="1"/>
                    <a:pt x="1" y="8"/>
                    <a:pt x="1" y="23"/>
                  </a:cubicBezTo>
                  <a:lnTo>
                    <a:pt x="1" y="54"/>
                  </a:lnTo>
                  <a:cubicBezTo>
                    <a:pt x="1" y="84"/>
                    <a:pt x="1" y="84"/>
                    <a:pt x="31" y="84"/>
                  </a:cubicBezTo>
                  <a:cubicBezTo>
                    <a:pt x="62" y="84"/>
                    <a:pt x="62" y="84"/>
                    <a:pt x="62" y="54"/>
                  </a:cubicBezTo>
                  <a:lnTo>
                    <a:pt x="62" y="23"/>
                  </a:lnTo>
                  <a:cubicBezTo>
                    <a:pt x="46" y="8"/>
                    <a:pt x="31" y="1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2498143" y="1872135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0"/>
                  </a:moveTo>
                  <a:cubicBezTo>
                    <a:pt x="1" y="31"/>
                    <a:pt x="1" y="31"/>
                    <a:pt x="1" y="61"/>
                  </a:cubicBezTo>
                  <a:cubicBezTo>
                    <a:pt x="1" y="61"/>
                    <a:pt x="31" y="61"/>
                    <a:pt x="62" y="31"/>
                  </a:cubicBezTo>
                  <a:cubicBezTo>
                    <a:pt x="92" y="31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2457608" y="1847942"/>
              <a:ext cx="1565" cy="1591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lnTo>
                    <a:pt x="0" y="62"/>
                  </a:lnTo>
                  <a:lnTo>
                    <a:pt x="61" y="62"/>
                  </a:lnTo>
                  <a:cubicBezTo>
                    <a:pt x="61" y="3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2404579" y="1888708"/>
              <a:ext cx="795" cy="1180"/>
            </a:xfrm>
            <a:custGeom>
              <a:avLst/>
              <a:gdLst/>
              <a:ahLst/>
              <a:cxnLst/>
              <a:rect l="l" t="t" r="r" b="b"/>
              <a:pathLst>
                <a:path w="31" h="46" extrusionOk="0">
                  <a:moveTo>
                    <a:pt x="4" y="0"/>
                  </a:moveTo>
                  <a:cubicBezTo>
                    <a:pt x="0" y="0"/>
                    <a:pt x="0" y="8"/>
                    <a:pt x="0" y="23"/>
                  </a:cubicBezTo>
                  <a:cubicBezTo>
                    <a:pt x="0" y="38"/>
                    <a:pt x="8" y="46"/>
                    <a:pt x="15" y="46"/>
                  </a:cubicBezTo>
                  <a:cubicBezTo>
                    <a:pt x="23" y="46"/>
                    <a:pt x="31" y="38"/>
                    <a:pt x="31" y="23"/>
                  </a:cubicBezTo>
                  <a:cubicBezTo>
                    <a:pt x="15" y="8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2476310" y="1735650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lnTo>
                    <a:pt x="1" y="31"/>
                  </a:lnTo>
                  <a:lnTo>
                    <a:pt x="31" y="62"/>
                  </a:lnTo>
                  <a:cubicBezTo>
                    <a:pt x="31" y="62"/>
                    <a:pt x="61" y="62"/>
                    <a:pt x="61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2609665" y="1850482"/>
              <a:ext cx="1591" cy="1975"/>
            </a:xfrm>
            <a:custGeom>
              <a:avLst/>
              <a:gdLst/>
              <a:ahLst/>
              <a:cxnLst/>
              <a:rect l="l" t="t" r="r" b="b"/>
              <a:pathLst>
                <a:path w="62" h="77" extrusionOk="0">
                  <a:moveTo>
                    <a:pt x="19" y="1"/>
                  </a:moveTo>
                  <a:cubicBezTo>
                    <a:pt x="8" y="1"/>
                    <a:pt x="0" y="8"/>
                    <a:pt x="0" y="24"/>
                  </a:cubicBezTo>
                  <a:lnTo>
                    <a:pt x="0" y="54"/>
                  </a:lnTo>
                  <a:cubicBezTo>
                    <a:pt x="0" y="69"/>
                    <a:pt x="8" y="77"/>
                    <a:pt x="19" y="77"/>
                  </a:cubicBezTo>
                  <a:cubicBezTo>
                    <a:pt x="31" y="77"/>
                    <a:pt x="46" y="69"/>
                    <a:pt x="61" y="54"/>
                  </a:cubicBezTo>
                  <a:lnTo>
                    <a:pt x="61" y="24"/>
                  </a:lnTo>
                  <a:cubicBezTo>
                    <a:pt x="46" y="8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2560536" y="1825776"/>
              <a:ext cx="1591" cy="1154"/>
            </a:xfrm>
            <a:custGeom>
              <a:avLst/>
              <a:gdLst/>
              <a:ahLst/>
              <a:cxnLst/>
              <a:rect l="l" t="t" r="r" b="b"/>
              <a:pathLst>
                <a:path w="62" h="45" extrusionOk="0">
                  <a:moveTo>
                    <a:pt x="52" y="0"/>
                  </a:moveTo>
                  <a:cubicBezTo>
                    <a:pt x="48" y="0"/>
                    <a:pt x="41" y="4"/>
                    <a:pt x="31" y="14"/>
                  </a:cubicBezTo>
                  <a:cubicBezTo>
                    <a:pt x="31" y="14"/>
                    <a:pt x="0" y="14"/>
                    <a:pt x="31" y="44"/>
                  </a:cubicBezTo>
                  <a:lnTo>
                    <a:pt x="61" y="44"/>
                  </a:lnTo>
                  <a:lnTo>
                    <a:pt x="61" y="14"/>
                  </a:lnTo>
                  <a:cubicBezTo>
                    <a:pt x="61" y="14"/>
                    <a:pt x="61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2508276" y="1689651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1" y="31"/>
                    <a:pt x="1" y="61"/>
                    <a:pt x="31" y="61"/>
                  </a:cubicBezTo>
                  <a:lnTo>
                    <a:pt x="62" y="61"/>
                  </a:lnTo>
                  <a:lnTo>
                    <a:pt x="62" y="31"/>
                  </a:lnTo>
                  <a:cubicBezTo>
                    <a:pt x="6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2530109" y="1847172"/>
              <a:ext cx="821" cy="1591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1"/>
                  </a:moveTo>
                  <a:cubicBezTo>
                    <a:pt x="31" y="1"/>
                    <a:pt x="1" y="31"/>
                    <a:pt x="1" y="31"/>
                  </a:cubicBezTo>
                  <a:lnTo>
                    <a:pt x="1" y="61"/>
                  </a:lnTo>
                  <a:lnTo>
                    <a:pt x="31" y="61"/>
                  </a:lnTo>
                  <a:lnTo>
                    <a:pt x="31" y="31"/>
                  </a:lnTo>
                  <a:cubicBezTo>
                    <a:pt x="31" y="31"/>
                    <a:pt x="31" y="3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2510637" y="1824570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lnTo>
                    <a:pt x="0" y="30"/>
                  </a:lnTo>
                  <a:cubicBezTo>
                    <a:pt x="0" y="61"/>
                    <a:pt x="0" y="91"/>
                    <a:pt x="31" y="91"/>
                  </a:cubicBezTo>
                  <a:lnTo>
                    <a:pt x="61" y="91"/>
                  </a:lnTo>
                  <a:cubicBezTo>
                    <a:pt x="61" y="91"/>
                    <a:pt x="91" y="61"/>
                    <a:pt x="91" y="61"/>
                  </a:cubicBezTo>
                  <a:cubicBezTo>
                    <a:pt x="91" y="61"/>
                    <a:pt x="91" y="30"/>
                    <a:pt x="91" y="30"/>
                  </a:cubicBezTo>
                  <a:cubicBezTo>
                    <a:pt x="91" y="30"/>
                    <a:pt x="91" y="3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2572234" y="1777776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cubicBezTo>
                    <a:pt x="31" y="0"/>
                    <a:pt x="31" y="0"/>
                    <a:pt x="0" y="31"/>
                  </a:cubicBezTo>
                  <a:cubicBezTo>
                    <a:pt x="0" y="31"/>
                    <a:pt x="31" y="61"/>
                    <a:pt x="31" y="61"/>
                  </a:cubicBezTo>
                  <a:lnTo>
                    <a:pt x="31" y="92"/>
                  </a:lnTo>
                  <a:lnTo>
                    <a:pt x="61" y="92"/>
                  </a:lnTo>
                  <a:cubicBezTo>
                    <a:pt x="61" y="92"/>
                    <a:pt x="92" y="61"/>
                    <a:pt x="92" y="61"/>
                  </a:cubicBezTo>
                  <a:lnTo>
                    <a:pt x="92" y="31"/>
                  </a:lnTo>
                  <a:cubicBezTo>
                    <a:pt x="92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2530109" y="1908000"/>
              <a:ext cx="2925" cy="2360"/>
            </a:xfrm>
            <a:custGeom>
              <a:avLst/>
              <a:gdLst/>
              <a:ahLst/>
              <a:cxnLst/>
              <a:rect l="l" t="t" r="r" b="b"/>
              <a:pathLst>
                <a:path w="114" h="92" extrusionOk="0">
                  <a:moveTo>
                    <a:pt x="31" y="0"/>
                  </a:moveTo>
                  <a:cubicBezTo>
                    <a:pt x="31" y="0"/>
                    <a:pt x="1" y="0"/>
                    <a:pt x="1" y="31"/>
                  </a:cubicBezTo>
                  <a:cubicBezTo>
                    <a:pt x="1" y="31"/>
                    <a:pt x="1" y="6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31" y="61"/>
                  </a:lnTo>
                  <a:cubicBezTo>
                    <a:pt x="40" y="66"/>
                    <a:pt x="48" y="67"/>
                    <a:pt x="55" y="67"/>
                  </a:cubicBezTo>
                  <a:cubicBezTo>
                    <a:pt x="99" y="67"/>
                    <a:pt x="114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2487239" y="1806047"/>
              <a:ext cx="2360" cy="2155"/>
            </a:xfrm>
            <a:custGeom>
              <a:avLst/>
              <a:gdLst/>
              <a:ahLst/>
              <a:cxnLst/>
              <a:rect l="l" t="t" r="r" b="b"/>
              <a:pathLst>
                <a:path w="92" h="84" extrusionOk="0">
                  <a:moveTo>
                    <a:pt x="31" y="0"/>
                  </a:moveTo>
                  <a:cubicBezTo>
                    <a:pt x="23" y="0"/>
                    <a:pt x="15" y="8"/>
                    <a:pt x="0" y="23"/>
                  </a:cubicBezTo>
                  <a:cubicBezTo>
                    <a:pt x="0" y="23"/>
                    <a:pt x="0" y="53"/>
                    <a:pt x="0" y="53"/>
                  </a:cubicBezTo>
                  <a:lnTo>
                    <a:pt x="31" y="53"/>
                  </a:lnTo>
                  <a:lnTo>
                    <a:pt x="61" y="84"/>
                  </a:lnTo>
                  <a:cubicBezTo>
                    <a:pt x="61" y="53"/>
                    <a:pt x="91" y="53"/>
                    <a:pt x="91" y="23"/>
                  </a:cubicBezTo>
                  <a:lnTo>
                    <a:pt x="61" y="23"/>
                  </a:lnTo>
                  <a:cubicBezTo>
                    <a:pt x="46" y="8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2594067" y="1795708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61"/>
                  </a:cubicBezTo>
                  <a:lnTo>
                    <a:pt x="61" y="61"/>
                  </a:lnTo>
                  <a:lnTo>
                    <a:pt x="61" y="31"/>
                  </a:ln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2576903" y="1913465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lnTo>
                    <a:pt x="31" y="31"/>
                  </a:lnTo>
                  <a:cubicBezTo>
                    <a:pt x="31" y="61"/>
                    <a:pt x="31" y="61"/>
                    <a:pt x="31" y="61"/>
                  </a:cubicBezTo>
                  <a:lnTo>
                    <a:pt x="62" y="61"/>
                  </a:lnTo>
                  <a:lnTo>
                    <a:pt x="62" y="31"/>
                  </a:lnTo>
                  <a:cubicBezTo>
                    <a:pt x="62" y="31"/>
                    <a:pt x="6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2494243" y="1759843"/>
              <a:ext cx="821" cy="795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2523105" y="1867440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lnTo>
                    <a:pt x="0" y="62"/>
                  </a:lnTo>
                  <a:lnTo>
                    <a:pt x="61" y="62"/>
                  </a:ln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2466946" y="1805072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31" y="31"/>
                  </a:lnTo>
                  <a:lnTo>
                    <a:pt x="62" y="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2553506" y="1881473"/>
              <a:ext cx="1591" cy="1591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cubicBezTo>
                    <a:pt x="1" y="31"/>
                    <a:pt x="1" y="62"/>
                    <a:pt x="31" y="62"/>
                  </a:cubicBezTo>
                  <a:lnTo>
                    <a:pt x="62" y="62"/>
                  </a:lnTo>
                  <a:lnTo>
                    <a:pt x="62" y="31"/>
                  </a:ln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2512176" y="1893967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1" y="0"/>
                  </a:moveTo>
                  <a:cubicBezTo>
                    <a:pt x="1" y="31"/>
                    <a:pt x="1" y="61"/>
                    <a:pt x="1" y="61"/>
                  </a:cubicBezTo>
                  <a:lnTo>
                    <a:pt x="1" y="91"/>
                  </a:lnTo>
                  <a:lnTo>
                    <a:pt x="62" y="91"/>
                  </a:lnTo>
                  <a:cubicBezTo>
                    <a:pt x="62" y="91"/>
                    <a:pt x="62" y="61"/>
                    <a:pt x="62" y="61"/>
                  </a:cubicBezTo>
                  <a:lnTo>
                    <a:pt x="62" y="31"/>
                  </a:lnTo>
                  <a:cubicBezTo>
                    <a:pt x="62" y="31"/>
                    <a:pt x="31" y="31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2508276" y="1854202"/>
              <a:ext cx="2386" cy="236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lnTo>
                    <a:pt x="1" y="61"/>
                  </a:lnTo>
                  <a:cubicBezTo>
                    <a:pt x="1" y="91"/>
                    <a:pt x="1" y="91"/>
                    <a:pt x="31" y="91"/>
                  </a:cubicBezTo>
                  <a:cubicBezTo>
                    <a:pt x="31" y="91"/>
                    <a:pt x="62" y="91"/>
                    <a:pt x="62" y="61"/>
                  </a:cubicBezTo>
                  <a:cubicBezTo>
                    <a:pt x="92" y="31"/>
                    <a:pt x="9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2516871" y="1941531"/>
              <a:ext cx="795" cy="79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0" y="31"/>
                  </a:lnTo>
                  <a:lnTo>
                    <a:pt x="31" y="31"/>
                  </a:ln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535573" y="1833139"/>
              <a:ext cx="2360" cy="2181"/>
            </a:xfrm>
            <a:custGeom>
              <a:avLst/>
              <a:gdLst/>
              <a:ahLst/>
              <a:cxnLst/>
              <a:rect l="l" t="t" r="r" b="b"/>
              <a:pathLst>
                <a:path w="92" h="85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76"/>
                    <a:pt x="8" y="84"/>
                    <a:pt x="16" y="84"/>
                  </a:cubicBezTo>
                  <a:cubicBezTo>
                    <a:pt x="24" y="84"/>
                    <a:pt x="31" y="76"/>
                    <a:pt x="31" y="61"/>
                  </a:cubicBezTo>
                  <a:cubicBezTo>
                    <a:pt x="62" y="61"/>
                    <a:pt x="9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2512" y="1842503"/>
              <a:ext cx="795" cy="1565"/>
            </a:xfrm>
            <a:custGeom>
              <a:avLst/>
              <a:gdLst/>
              <a:ahLst/>
              <a:cxnLst/>
              <a:rect l="l" t="t" r="r" b="b"/>
              <a:pathLst>
                <a:path w="31" h="61" extrusionOk="0">
                  <a:moveTo>
                    <a:pt x="31" y="0"/>
                  </a:moveTo>
                  <a:cubicBezTo>
                    <a:pt x="0" y="31"/>
                    <a:pt x="31" y="31"/>
                    <a:pt x="31" y="61"/>
                  </a:cubicBezTo>
                  <a:cubicBezTo>
                    <a:pt x="31" y="61"/>
                    <a:pt x="31" y="31"/>
                    <a:pt x="31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555866" y="1792579"/>
              <a:ext cx="2360" cy="2899"/>
            </a:xfrm>
            <a:custGeom>
              <a:avLst/>
              <a:gdLst/>
              <a:ahLst/>
              <a:cxnLst/>
              <a:rect l="l" t="t" r="r" b="b"/>
              <a:pathLst>
                <a:path w="92" h="11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lnTo>
                    <a:pt x="0" y="92"/>
                  </a:lnTo>
                  <a:lnTo>
                    <a:pt x="30" y="92"/>
                  </a:lnTo>
                  <a:cubicBezTo>
                    <a:pt x="30" y="105"/>
                    <a:pt x="41" y="112"/>
                    <a:pt x="53" y="112"/>
                  </a:cubicBezTo>
                  <a:cubicBezTo>
                    <a:pt x="70" y="112"/>
                    <a:pt x="91" y="97"/>
                    <a:pt x="91" y="62"/>
                  </a:cubicBezTo>
                  <a:cubicBezTo>
                    <a:pt x="91" y="62"/>
                    <a:pt x="91" y="62"/>
                    <a:pt x="91" y="31"/>
                  </a:cubicBezTo>
                  <a:cubicBezTo>
                    <a:pt x="91" y="31"/>
                    <a:pt x="91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2550402" y="1771541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lnTo>
                    <a:pt x="0" y="31"/>
                  </a:lnTo>
                  <a:lnTo>
                    <a:pt x="61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2534804" y="1805252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31" y="1"/>
                  </a:moveTo>
                  <a:cubicBezTo>
                    <a:pt x="23" y="1"/>
                    <a:pt x="16" y="8"/>
                    <a:pt x="0" y="24"/>
                  </a:cubicBezTo>
                  <a:cubicBezTo>
                    <a:pt x="0" y="24"/>
                    <a:pt x="0" y="54"/>
                    <a:pt x="0" y="54"/>
                  </a:cubicBezTo>
                  <a:lnTo>
                    <a:pt x="61" y="54"/>
                  </a:lnTo>
                  <a:lnTo>
                    <a:pt x="61" y="24"/>
                  </a:lnTo>
                  <a:cubicBezTo>
                    <a:pt x="46" y="8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515306" y="1758278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0" y="0"/>
                    <a:pt x="0" y="31"/>
                    <a:pt x="31" y="31"/>
                  </a:cubicBezTo>
                  <a:cubicBezTo>
                    <a:pt x="61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2505172" y="1789654"/>
              <a:ext cx="1591" cy="2181"/>
            </a:xfrm>
            <a:custGeom>
              <a:avLst/>
              <a:gdLst/>
              <a:ahLst/>
              <a:cxnLst/>
              <a:rect l="l" t="t" r="r" b="b"/>
              <a:pathLst>
                <a:path w="62" h="85" extrusionOk="0">
                  <a:moveTo>
                    <a:pt x="31" y="1"/>
                  </a:moveTo>
                  <a:cubicBezTo>
                    <a:pt x="23" y="1"/>
                    <a:pt x="16" y="8"/>
                    <a:pt x="0" y="24"/>
                  </a:cubicBezTo>
                  <a:lnTo>
                    <a:pt x="0" y="54"/>
                  </a:lnTo>
                  <a:cubicBezTo>
                    <a:pt x="0" y="84"/>
                    <a:pt x="31" y="84"/>
                    <a:pt x="31" y="84"/>
                  </a:cubicBezTo>
                  <a:lnTo>
                    <a:pt x="61" y="54"/>
                  </a:lnTo>
                  <a:lnTo>
                    <a:pt x="61" y="24"/>
                  </a:lnTo>
                  <a:cubicBezTo>
                    <a:pt x="46" y="8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2539473" y="1734880"/>
              <a:ext cx="2360" cy="1591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1" y="1"/>
                  </a:moveTo>
                  <a:cubicBezTo>
                    <a:pt x="1" y="31"/>
                    <a:pt x="31" y="61"/>
                    <a:pt x="62" y="61"/>
                  </a:cubicBezTo>
                  <a:cubicBezTo>
                    <a:pt x="62" y="61"/>
                    <a:pt x="92" y="61"/>
                    <a:pt x="92" y="31"/>
                  </a:cubicBezTo>
                  <a:cubicBezTo>
                    <a:pt x="9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2516871" y="1777776"/>
              <a:ext cx="795" cy="1591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0"/>
                  </a:moveTo>
                  <a:cubicBezTo>
                    <a:pt x="0" y="0"/>
                    <a:pt x="0" y="31"/>
                    <a:pt x="0" y="31"/>
                  </a:cubicBezTo>
                  <a:cubicBezTo>
                    <a:pt x="0" y="31"/>
                    <a:pt x="0" y="31"/>
                    <a:pt x="0" y="61"/>
                  </a:cubicBezTo>
                  <a:lnTo>
                    <a:pt x="31" y="6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38880" y="1877574"/>
              <a:ext cx="1591" cy="821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cubicBezTo>
                    <a:pt x="1" y="31"/>
                    <a:pt x="1" y="31"/>
                    <a:pt x="1" y="31"/>
                  </a:cubicBez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575338" y="1815976"/>
              <a:ext cx="2386" cy="2360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1" y="1"/>
                  </a:moveTo>
                  <a:cubicBezTo>
                    <a:pt x="1" y="31"/>
                    <a:pt x="31" y="62"/>
                    <a:pt x="31" y="62"/>
                  </a:cubicBezTo>
                  <a:lnTo>
                    <a:pt x="62" y="92"/>
                  </a:lnTo>
                  <a:cubicBezTo>
                    <a:pt x="62" y="62"/>
                    <a:pt x="62" y="62"/>
                    <a:pt x="92" y="62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2505942" y="1808972"/>
              <a:ext cx="1591" cy="79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0"/>
                    <a:pt x="31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2491908" y="1851277"/>
              <a:ext cx="1591" cy="1385"/>
            </a:xfrm>
            <a:custGeom>
              <a:avLst/>
              <a:gdLst/>
              <a:ahLst/>
              <a:cxnLst/>
              <a:rect l="l" t="t" r="r" b="b"/>
              <a:pathLst>
                <a:path w="62" h="54" extrusionOk="0">
                  <a:moveTo>
                    <a:pt x="46" y="0"/>
                  </a:moveTo>
                  <a:cubicBezTo>
                    <a:pt x="39" y="0"/>
                    <a:pt x="31" y="8"/>
                    <a:pt x="31" y="23"/>
                  </a:cubicBezTo>
                  <a:lnTo>
                    <a:pt x="1" y="23"/>
                  </a:lnTo>
                  <a:cubicBezTo>
                    <a:pt x="31" y="53"/>
                    <a:pt x="31" y="53"/>
                    <a:pt x="61" y="53"/>
                  </a:cubicBezTo>
                  <a:lnTo>
                    <a:pt x="61" y="23"/>
                  </a:lnTo>
                  <a:cubicBezTo>
                    <a:pt x="61" y="8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449809" y="1791039"/>
              <a:ext cx="1591" cy="1565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0" y="0"/>
                  </a:moveTo>
                  <a:lnTo>
                    <a:pt x="0" y="30"/>
                  </a:ln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0"/>
                  </a:cubicBezTo>
                  <a:cubicBezTo>
                    <a:pt x="61" y="0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2471641" y="1769207"/>
              <a:ext cx="2360" cy="1565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61" y="0"/>
                  </a:moveTo>
                  <a:cubicBezTo>
                    <a:pt x="61" y="0"/>
                    <a:pt x="31" y="0"/>
                    <a:pt x="0" y="30"/>
                  </a:cubicBezTo>
                  <a:lnTo>
                    <a:pt x="0" y="61"/>
                  </a:lnTo>
                  <a:lnTo>
                    <a:pt x="92" y="61"/>
                  </a:lnTo>
                  <a:lnTo>
                    <a:pt x="92" y="30"/>
                  </a:lnTo>
                  <a:cubicBezTo>
                    <a:pt x="92" y="3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2953544" y="500080"/>
              <a:ext cx="5490" cy="4618"/>
            </a:xfrm>
            <a:custGeom>
              <a:avLst/>
              <a:gdLst/>
              <a:ahLst/>
              <a:cxnLst/>
              <a:rect l="l" t="t" r="r" b="b"/>
              <a:pathLst>
                <a:path w="214" h="180" extrusionOk="0">
                  <a:moveTo>
                    <a:pt x="92" y="0"/>
                  </a:moveTo>
                  <a:cubicBezTo>
                    <a:pt x="62" y="0"/>
                    <a:pt x="31" y="15"/>
                    <a:pt x="1" y="46"/>
                  </a:cubicBezTo>
                  <a:lnTo>
                    <a:pt x="1" y="107"/>
                  </a:lnTo>
                  <a:cubicBezTo>
                    <a:pt x="1" y="137"/>
                    <a:pt x="1" y="167"/>
                    <a:pt x="31" y="167"/>
                  </a:cubicBezTo>
                  <a:lnTo>
                    <a:pt x="92" y="167"/>
                  </a:lnTo>
                  <a:cubicBezTo>
                    <a:pt x="110" y="176"/>
                    <a:pt x="125" y="180"/>
                    <a:pt x="138" y="180"/>
                  </a:cubicBezTo>
                  <a:cubicBezTo>
                    <a:pt x="171" y="180"/>
                    <a:pt x="192" y="158"/>
                    <a:pt x="214" y="137"/>
                  </a:cubicBezTo>
                  <a:lnTo>
                    <a:pt x="183" y="107"/>
                  </a:lnTo>
                  <a:lnTo>
                    <a:pt x="183" y="46"/>
                  </a:lnTo>
                  <a:cubicBezTo>
                    <a:pt x="153" y="15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2981637" y="545694"/>
              <a:ext cx="7029" cy="7337"/>
            </a:xfrm>
            <a:custGeom>
              <a:avLst/>
              <a:gdLst/>
              <a:ahLst/>
              <a:cxnLst/>
              <a:rect l="l" t="t" r="r" b="b"/>
              <a:pathLst>
                <a:path w="274" h="286" extrusionOk="0">
                  <a:moveTo>
                    <a:pt x="91" y="0"/>
                  </a:moveTo>
                  <a:lnTo>
                    <a:pt x="61" y="31"/>
                  </a:lnTo>
                  <a:cubicBezTo>
                    <a:pt x="31" y="61"/>
                    <a:pt x="0" y="122"/>
                    <a:pt x="0" y="152"/>
                  </a:cubicBezTo>
                  <a:lnTo>
                    <a:pt x="0" y="213"/>
                  </a:lnTo>
                  <a:lnTo>
                    <a:pt x="0" y="244"/>
                  </a:lnTo>
                  <a:lnTo>
                    <a:pt x="61" y="274"/>
                  </a:lnTo>
                  <a:cubicBezTo>
                    <a:pt x="69" y="282"/>
                    <a:pt x="82" y="286"/>
                    <a:pt x="96" y="286"/>
                  </a:cubicBezTo>
                  <a:cubicBezTo>
                    <a:pt x="134" y="286"/>
                    <a:pt x="182" y="258"/>
                    <a:pt x="182" y="213"/>
                  </a:cubicBezTo>
                  <a:lnTo>
                    <a:pt x="213" y="213"/>
                  </a:lnTo>
                  <a:lnTo>
                    <a:pt x="213" y="183"/>
                  </a:lnTo>
                  <a:lnTo>
                    <a:pt x="243" y="183"/>
                  </a:lnTo>
                  <a:lnTo>
                    <a:pt x="274" y="152"/>
                  </a:lnTo>
                  <a:lnTo>
                    <a:pt x="274" y="122"/>
                  </a:lnTo>
                  <a:cubicBezTo>
                    <a:pt x="274" y="61"/>
                    <a:pt x="24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3246755" y="509033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62"/>
                    <a:pt x="1" y="153"/>
                    <a:pt x="31" y="183"/>
                  </a:cubicBezTo>
                  <a:lnTo>
                    <a:pt x="92" y="214"/>
                  </a:lnTo>
                  <a:cubicBezTo>
                    <a:pt x="110" y="222"/>
                    <a:pt x="125" y="226"/>
                    <a:pt x="138" y="226"/>
                  </a:cubicBezTo>
                  <a:cubicBezTo>
                    <a:pt x="170" y="226"/>
                    <a:pt x="192" y="205"/>
                    <a:pt x="213" y="183"/>
                  </a:cubicBezTo>
                  <a:lnTo>
                    <a:pt x="213" y="92"/>
                  </a:lnTo>
                  <a:cubicBezTo>
                    <a:pt x="213" y="62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3172689" y="654856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30" y="31"/>
                  </a:lnTo>
                  <a:cubicBezTo>
                    <a:pt x="0" y="62"/>
                    <a:pt x="0" y="92"/>
                    <a:pt x="0" y="122"/>
                  </a:cubicBezTo>
                  <a:lnTo>
                    <a:pt x="30" y="153"/>
                  </a:lnTo>
                  <a:lnTo>
                    <a:pt x="152" y="153"/>
                  </a:lnTo>
                  <a:cubicBezTo>
                    <a:pt x="182" y="153"/>
                    <a:pt x="182" y="92"/>
                    <a:pt x="182" y="62"/>
                  </a:cubicBezTo>
                  <a:cubicBezTo>
                    <a:pt x="182" y="31"/>
                    <a:pt x="182" y="3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3072866" y="568296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31" y="1"/>
                  </a:moveTo>
                  <a:lnTo>
                    <a:pt x="0" y="62"/>
                  </a:lnTo>
                  <a:lnTo>
                    <a:pt x="0" y="122"/>
                  </a:lnTo>
                  <a:lnTo>
                    <a:pt x="31" y="153"/>
                  </a:lnTo>
                  <a:cubicBezTo>
                    <a:pt x="61" y="168"/>
                    <a:pt x="92" y="176"/>
                    <a:pt x="118" y="176"/>
                  </a:cubicBezTo>
                  <a:cubicBezTo>
                    <a:pt x="145" y="176"/>
                    <a:pt x="168" y="168"/>
                    <a:pt x="183" y="153"/>
                  </a:cubicBezTo>
                  <a:cubicBezTo>
                    <a:pt x="213" y="122"/>
                    <a:pt x="21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3175794" y="554263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61" y="1"/>
                  </a:moveTo>
                  <a:cubicBezTo>
                    <a:pt x="1" y="31"/>
                    <a:pt x="1" y="92"/>
                    <a:pt x="61" y="153"/>
                  </a:cubicBezTo>
                  <a:lnTo>
                    <a:pt x="92" y="153"/>
                  </a:lnTo>
                  <a:cubicBezTo>
                    <a:pt x="107" y="168"/>
                    <a:pt x="122" y="175"/>
                    <a:pt x="137" y="175"/>
                  </a:cubicBezTo>
                  <a:cubicBezTo>
                    <a:pt x="153" y="175"/>
                    <a:pt x="168" y="168"/>
                    <a:pt x="183" y="153"/>
                  </a:cubicBezTo>
                  <a:lnTo>
                    <a:pt x="213" y="122"/>
                  </a:ln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83" y="3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680627" y="530866"/>
              <a:ext cx="6260" cy="7055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122" y="1"/>
                  </a:moveTo>
                  <a:cubicBezTo>
                    <a:pt x="61" y="1"/>
                    <a:pt x="31" y="62"/>
                    <a:pt x="31" y="122"/>
                  </a:cubicBezTo>
                  <a:cubicBezTo>
                    <a:pt x="0" y="183"/>
                    <a:pt x="31" y="244"/>
                    <a:pt x="92" y="274"/>
                  </a:cubicBezTo>
                  <a:lnTo>
                    <a:pt x="183" y="274"/>
                  </a:lnTo>
                  <a:cubicBezTo>
                    <a:pt x="213" y="244"/>
                    <a:pt x="244" y="214"/>
                    <a:pt x="244" y="153"/>
                  </a:cubicBezTo>
                  <a:cubicBezTo>
                    <a:pt x="244" y="92"/>
                    <a:pt x="244" y="62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2927813" y="487996"/>
              <a:ext cx="4721" cy="5208"/>
            </a:xfrm>
            <a:custGeom>
              <a:avLst/>
              <a:gdLst/>
              <a:ahLst/>
              <a:cxnLst/>
              <a:rect l="l" t="t" r="r" b="b"/>
              <a:pathLst>
                <a:path w="184" h="203" extrusionOk="0">
                  <a:moveTo>
                    <a:pt x="62" y="0"/>
                  </a:moveTo>
                  <a:cubicBezTo>
                    <a:pt x="31" y="30"/>
                    <a:pt x="1" y="30"/>
                    <a:pt x="1" y="6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82"/>
                    <a:pt x="31" y="182"/>
                    <a:pt x="62" y="182"/>
                  </a:cubicBezTo>
                  <a:cubicBezTo>
                    <a:pt x="74" y="195"/>
                    <a:pt x="92" y="202"/>
                    <a:pt x="111" y="202"/>
                  </a:cubicBezTo>
                  <a:cubicBezTo>
                    <a:pt x="137" y="202"/>
                    <a:pt x="165" y="188"/>
                    <a:pt x="183" y="152"/>
                  </a:cubicBezTo>
                  <a:lnTo>
                    <a:pt x="183" y="122"/>
                  </a:lnTo>
                  <a:cubicBezTo>
                    <a:pt x="183" y="91"/>
                    <a:pt x="183" y="91"/>
                    <a:pt x="183" y="61"/>
                  </a:cubicBezTo>
                  <a:cubicBezTo>
                    <a:pt x="153" y="3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2764852" y="49266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31" y="0"/>
                  </a:moveTo>
                  <a:cubicBezTo>
                    <a:pt x="31" y="31"/>
                    <a:pt x="0" y="61"/>
                    <a:pt x="0" y="92"/>
                  </a:cubicBezTo>
                  <a:lnTo>
                    <a:pt x="0" y="122"/>
                  </a:lnTo>
                  <a:lnTo>
                    <a:pt x="0" y="183"/>
                  </a:lnTo>
                  <a:cubicBezTo>
                    <a:pt x="31" y="183"/>
                    <a:pt x="31" y="213"/>
                    <a:pt x="61" y="213"/>
                  </a:cubicBezTo>
                  <a:lnTo>
                    <a:pt x="213" y="213"/>
                  </a:lnTo>
                  <a:cubicBezTo>
                    <a:pt x="243" y="183"/>
                    <a:pt x="243" y="152"/>
                    <a:pt x="243" y="92"/>
                  </a:cubicBezTo>
                  <a:cubicBezTo>
                    <a:pt x="213" y="61"/>
                    <a:pt x="21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2726626" y="497540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cubicBezTo>
                    <a:pt x="1" y="54"/>
                    <a:pt x="1" y="114"/>
                    <a:pt x="1" y="145"/>
                  </a:cubicBezTo>
                  <a:lnTo>
                    <a:pt x="31" y="175"/>
                  </a:lnTo>
                  <a:lnTo>
                    <a:pt x="62" y="206"/>
                  </a:lnTo>
                  <a:lnTo>
                    <a:pt x="183" y="206"/>
                  </a:lnTo>
                  <a:lnTo>
                    <a:pt x="213" y="175"/>
                  </a:lnTo>
                  <a:cubicBezTo>
                    <a:pt x="213" y="145"/>
                    <a:pt x="213" y="114"/>
                    <a:pt x="213" y="54"/>
                  </a:cubicBezTo>
                  <a:lnTo>
                    <a:pt x="153" y="23"/>
                  </a:lnTo>
                  <a:cubicBezTo>
                    <a:pt x="137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821755" y="518603"/>
              <a:ext cx="5490" cy="4490"/>
            </a:xfrm>
            <a:custGeom>
              <a:avLst/>
              <a:gdLst/>
              <a:ahLst/>
              <a:cxnLst/>
              <a:rect l="l" t="t" r="r" b="b"/>
              <a:pathLst>
                <a:path w="214" h="175" extrusionOk="0">
                  <a:moveTo>
                    <a:pt x="111" y="0"/>
                  </a:moveTo>
                  <a:cubicBezTo>
                    <a:pt x="100" y="0"/>
                    <a:pt x="92" y="8"/>
                    <a:pt x="92" y="23"/>
                  </a:cubicBezTo>
                  <a:lnTo>
                    <a:pt x="31" y="23"/>
                  </a:lnTo>
                  <a:cubicBezTo>
                    <a:pt x="1" y="23"/>
                    <a:pt x="1" y="53"/>
                    <a:pt x="31" y="84"/>
                  </a:cubicBezTo>
                  <a:cubicBezTo>
                    <a:pt x="31" y="114"/>
                    <a:pt x="62" y="144"/>
                    <a:pt x="62" y="175"/>
                  </a:cubicBezTo>
                  <a:lnTo>
                    <a:pt x="153" y="175"/>
                  </a:lnTo>
                  <a:cubicBezTo>
                    <a:pt x="183" y="144"/>
                    <a:pt x="214" y="114"/>
                    <a:pt x="214" y="84"/>
                  </a:cubicBezTo>
                  <a:lnTo>
                    <a:pt x="214" y="23"/>
                  </a:lnTo>
                  <a:lnTo>
                    <a:pt x="153" y="23"/>
                  </a:lnTo>
                  <a:cubicBezTo>
                    <a:pt x="138" y="8"/>
                    <a:pt x="123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390545" y="57766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1"/>
                  </a:moveTo>
                  <a:lnTo>
                    <a:pt x="0" y="31"/>
                  </a:lnTo>
                  <a:lnTo>
                    <a:pt x="0" y="122"/>
                  </a:lnTo>
                  <a:lnTo>
                    <a:pt x="0" y="153"/>
                  </a:lnTo>
                  <a:lnTo>
                    <a:pt x="31" y="183"/>
                  </a:lnTo>
                  <a:lnTo>
                    <a:pt x="122" y="183"/>
                  </a:lnTo>
                  <a:cubicBezTo>
                    <a:pt x="152" y="153"/>
                    <a:pt x="152" y="122"/>
                    <a:pt x="183" y="9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2576134" y="619478"/>
              <a:ext cx="6260" cy="5772"/>
            </a:xfrm>
            <a:custGeom>
              <a:avLst/>
              <a:gdLst/>
              <a:ahLst/>
              <a:cxnLst/>
              <a:rect l="l" t="t" r="r" b="b"/>
              <a:pathLst>
                <a:path w="244" h="225" extrusionOk="0">
                  <a:moveTo>
                    <a:pt x="129" y="0"/>
                  </a:moveTo>
                  <a:cubicBezTo>
                    <a:pt x="77" y="0"/>
                    <a:pt x="23" y="28"/>
                    <a:pt x="0" y="73"/>
                  </a:cubicBezTo>
                  <a:lnTo>
                    <a:pt x="0" y="134"/>
                  </a:lnTo>
                  <a:cubicBezTo>
                    <a:pt x="31" y="164"/>
                    <a:pt x="31" y="194"/>
                    <a:pt x="61" y="225"/>
                  </a:cubicBezTo>
                  <a:lnTo>
                    <a:pt x="122" y="225"/>
                  </a:lnTo>
                  <a:cubicBezTo>
                    <a:pt x="183" y="194"/>
                    <a:pt x="213" y="164"/>
                    <a:pt x="244" y="134"/>
                  </a:cubicBezTo>
                  <a:lnTo>
                    <a:pt x="213" y="73"/>
                  </a:lnTo>
                  <a:lnTo>
                    <a:pt x="183" y="12"/>
                  </a:lnTo>
                  <a:cubicBezTo>
                    <a:pt x="166" y="4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2618234" y="655061"/>
              <a:ext cx="7055" cy="7620"/>
            </a:xfrm>
            <a:custGeom>
              <a:avLst/>
              <a:gdLst/>
              <a:ahLst/>
              <a:cxnLst/>
              <a:rect l="l" t="t" r="r" b="b"/>
              <a:pathLst>
                <a:path w="275" h="297" extrusionOk="0">
                  <a:moveTo>
                    <a:pt x="256" y="224"/>
                  </a:moveTo>
                  <a:lnTo>
                    <a:pt x="244" y="236"/>
                  </a:lnTo>
                  <a:lnTo>
                    <a:pt x="244" y="266"/>
                  </a:lnTo>
                  <a:cubicBezTo>
                    <a:pt x="255" y="255"/>
                    <a:pt x="258" y="239"/>
                    <a:pt x="256" y="224"/>
                  </a:cubicBezTo>
                  <a:close/>
                  <a:moveTo>
                    <a:pt x="153" y="0"/>
                  </a:moveTo>
                  <a:cubicBezTo>
                    <a:pt x="145" y="0"/>
                    <a:pt x="137" y="8"/>
                    <a:pt x="122" y="23"/>
                  </a:cubicBezTo>
                  <a:lnTo>
                    <a:pt x="92" y="23"/>
                  </a:lnTo>
                  <a:lnTo>
                    <a:pt x="62" y="54"/>
                  </a:lnTo>
                  <a:cubicBezTo>
                    <a:pt x="62" y="54"/>
                    <a:pt x="62" y="84"/>
                    <a:pt x="31" y="84"/>
                  </a:cubicBezTo>
                  <a:cubicBezTo>
                    <a:pt x="1" y="114"/>
                    <a:pt x="1" y="175"/>
                    <a:pt x="1" y="236"/>
                  </a:cubicBezTo>
                  <a:lnTo>
                    <a:pt x="1" y="266"/>
                  </a:lnTo>
                  <a:lnTo>
                    <a:pt x="31" y="297"/>
                  </a:lnTo>
                  <a:lnTo>
                    <a:pt x="92" y="297"/>
                  </a:lnTo>
                  <a:cubicBezTo>
                    <a:pt x="153" y="297"/>
                    <a:pt x="213" y="236"/>
                    <a:pt x="213" y="175"/>
                  </a:cubicBezTo>
                  <a:cubicBezTo>
                    <a:pt x="232" y="175"/>
                    <a:pt x="252" y="199"/>
                    <a:pt x="256" y="224"/>
                  </a:cubicBezTo>
                  <a:lnTo>
                    <a:pt x="256" y="224"/>
                  </a:lnTo>
                  <a:lnTo>
                    <a:pt x="274" y="205"/>
                  </a:lnTo>
                  <a:lnTo>
                    <a:pt x="274" y="175"/>
                  </a:lnTo>
                  <a:lnTo>
                    <a:pt x="274" y="114"/>
                  </a:lnTo>
                  <a:cubicBezTo>
                    <a:pt x="244" y="54"/>
                    <a:pt x="213" y="23"/>
                    <a:pt x="183" y="23"/>
                  </a:cubicBezTo>
                  <a:cubicBezTo>
                    <a:pt x="168" y="8"/>
                    <a:pt x="160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874014" y="54569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0"/>
                  </a:moveTo>
                  <a:lnTo>
                    <a:pt x="61" y="61"/>
                  </a:lnTo>
                  <a:cubicBezTo>
                    <a:pt x="1" y="92"/>
                    <a:pt x="31" y="183"/>
                    <a:pt x="61" y="213"/>
                  </a:cubicBezTo>
                  <a:lnTo>
                    <a:pt x="152" y="213"/>
                  </a:lnTo>
                  <a:cubicBezTo>
                    <a:pt x="183" y="213"/>
                    <a:pt x="244" y="183"/>
                    <a:pt x="244" y="122"/>
                  </a:cubicBezTo>
                  <a:lnTo>
                    <a:pt x="244" y="92"/>
                  </a:lnTo>
                  <a:cubicBezTo>
                    <a:pt x="244" y="3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2741455" y="556803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61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4"/>
                  </a:lnTo>
                  <a:lnTo>
                    <a:pt x="0" y="114"/>
                  </a:lnTo>
                  <a:cubicBezTo>
                    <a:pt x="31" y="175"/>
                    <a:pt x="61" y="206"/>
                    <a:pt x="91" y="206"/>
                  </a:cubicBezTo>
                  <a:lnTo>
                    <a:pt x="152" y="206"/>
                  </a:lnTo>
                  <a:lnTo>
                    <a:pt x="213" y="175"/>
                  </a:lnTo>
                  <a:cubicBezTo>
                    <a:pt x="213" y="145"/>
                    <a:pt x="213" y="114"/>
                    <a:pt x="213" y="84"/>
                  </a:cubicBezTo>
                  <a:cubicBezTo>
                    <a:pt x="183" y="54"/>
                    <a:pt x="183" y="23"/>
                    <a:pt x="122" y="23"/>
                  </a:cubicBezTo>
                  <a:cubicBezTo>
                    <a:pt x="107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2841253" y="71335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61"/>
                  </a:lnTo>
                  <a:cubicBezTo>
                    <a:pt x="1" y="92"/>
                    <a:pt x="1" y="122"/>
                    <a:pt x="1" y="152"/>
                  </a:cubicBezTo>
                  <a:lnTo>
                    <a:pt x="62" y="183"/>
                  </a:lnTo>
                  <a:lnTo>
                    <a:pt x="122" y="183"/>
                  </a:lnTo>
                  <a:lnTo>
                    <a:pt x="153" y="152"/>
                  </a:lnTo>
                  <a:cubicBezTo>
                    <a:pt x="183" y="122"/>
                    <a:pt x="183" y="92"/>
                    <a:pt x="183" y="61"/>
                  </a:cubicBezTo>
                  <a:cubicBezTo>
                    <a:pt x="18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2619799" y="51916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1" y="1"/>
                  </a:moveTo>
                  <a:lnTo>
                    <a:pt x="1" y="31"/>
                  </a:lnTo>
                  <a:cubicBezTo>
                    <a:pt x="1" y="92"/>
                    <a:pt x="1" y="153"/>
                    <a:pt x="31" y="183"/>
                  </a:cubicBezTo>
                  <a:lnTo>
                    <a:pt x="92" y="183"/>
                  </a:lnTo>
                  <a:cubicBezTo>
                    <a:pt x="122" y="183"/>
                    <a:pt x="152" y="153"/>
                    <a:pt x="183" y="153"/>
                  </a:cubicBezTo>
                  <a:lnTo>
                    <a:pt x="183" y="62"/>
                  </a:lnTo>
                  <a:lnTo>
                    <a:pt x="213" y="92"/>
                  </a:lnTo>
                  <a:cubicBezTo>
                    <a:pt x="213" y="62"/>
                    <a:pt x="183" y="31"/>
                    <a:pt x="183" y="31"/>
                  </a:cubicBezTo>
                  <a:cubicBezTo>
                    <a:pt x="152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717262" y="654087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52"/>
                  </a:lnTo>
                  <a:lnTo>
                    <a:pt x="31" y="183"/>
                  </a:lnTo>
                  <a:cubicBezTo>
                    <a:pt x="40" y="191"/>
                    <a:pt x="50" y="195"/>
                    <a:pt x="61" y="195"/>
                  </a:cubicBezTo>
                  <a:cubicBezTo>
                    <a:pt x="92" y="195"/>
                    <a:pt x="131" y="166"/>
                    <a:pt x="153" y="122"/>
                  </a:cubicBezTo>
                  <a:cubicBezTo>
                    <a:pt x="183" y="92"/>
                    <a:pt x="183" y="31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2815521" y="61119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92"/>
                    <a:pt x="1" y="153"/>
                    <a:pt x="62" y="183"/>
                  </a:cubicBezTo>
                  <a:lnTo>
                    <a:pt x="122" y="183"/>
                  </a:lnTo>
                  <a:cubicBezTo>
                    <a:pt x="153" y="183"/>
                    <a:pt x="183" y="183"/>
                    <a:pt x="214" y="153"/>
                  </a:cubicBezTo>
                  <a:lnTo>
                    <a:pt x="214" y="9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2579238" y="565192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92" y="0"/>
                  </a:moveTo>
                  <a:cubicBezTo>
                    <a:pt x="31" y="31"/>
                    <a:pt x="1" y="3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83"/>
                    <a:pt x="31" y="213"/>
                    <a:pt x="62" y="243"/>
                  </a:cubicBezTo>
                  <a:lnTo>
                    <a:pt x="123" y="243"/>
                  </a:lnTo>
                  <a:cubicBezTo>
                    <a:pt x="183" y="213"/>
                    <a:pt x="214" y="152"/>
                    <a:pt x="214" y="122"/>
                  </a:cubicBezTo>
                  <a:cubicBezTo>
                    <a:pt x="214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522335" y="49579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cubicBezTo>
                    <a:pt x="30" y="30"/>
                    <a:pt x="0" y="61"/>
                    <a:pt x="0" y="122"/>
                  </a:cubicBezTo>
                  <a:cubicBezTo>
                    <a:pt x="0" y="152"/>
                    <a:pt x="30" y="213"/>
                    <a:pt x="61" y="243"/>
                  </a:cubicBezTo>
                  <a:lnTo>
                    <a:pt x="152" y="243"/>
                  </a:lnTo>
                  <a:lnTo>
                    <a:pt x="182" y="213"/>
                  </a:lnTo>
                  <a:cubicBezTo>
                    <a:pt x="213" y="182"/>
                    <a:pt x="213" y="152"/>
                    <a:pt x="243" y="122"/>
                  </a:cubicBezTo>
                  <a:lnTo>
                    <a:pt x="243" y="91"/>
                  </a:lnTo>
                  <a:lnTo>
                    <a:pt x="213" y="91"/>
                  </a:lnTo>
                  <a:lnTo>
                    <a:pt x="213" y="61"/>
                  </a:lnTo>
                  <a:cubicBezTo>
                    <a:pt x="213" y="30"/>
                    <a:pt x="182" y="3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2280280" y="519731"/>
              <a:ext cx="1103" cy="487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6" y="1"/>
                  </a:moveTo>
                  <a:cubicBezTo>
                    <a:pt x="0" y="1"/>
                    <a:pt x="9" y="18"/>
                    <a:pt x="24" y="18"/>
                  </a:cubicBezTo>
                  <a:cubicBezTo>
                    <a:pt x="30" y="18"/>
                    <a:pt x="36" y="16"/>
                    <a:pt x="43" y="9"/>
                  </a:cubicBezTo>
                  <a:cubicBezTo>
                    <a:pt x="30" y="3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2426411" y="579995"/>
              <a:ext cx="7029" cy="6080"/>
            </a:xfrm>
            <a:custGeom>
              <a:avLst/>
              <a:gdLst/>
              <a:ahLst/>
              <a:cxnLst/>
              <a:rect l="l" t="t" r="r" b="b"/>
              <a:pathLst>
                <a:path w="274" h="237" extrusionOk="0">
                  <a:moveTo>
                    <a:pt x="61" y="1"/>
                  </a:moveTo>
                  <a:lnTo>
                    <a:pt x="31" y="31"/>
                  </a:lnTo>
                  <a:lnTo>
                    <a:pt x="31" y="62"/>
                  </a:lnTo>
                  <a:cubicBezTo>
                    <a:pt x="0" y="122"/>
                    <a:pt x="31" y="183"/>
                    <a:pt x="92" y="214"/>
                  </a:cubicBezTo>
                  <a:cubicBezTo>
                    <a:pt x="107" y="229"/>
                    <a:pt x="137" y="236"/>
                    <a:pt x="168" y="236"/>
                  </a:cubicBezTo>
                  <a:cubicBezTo>
                    <a:pt x="198" y="236"/>
                    <a:pt x="228" y="229"/>
                    <a:pt x="244" y="214"/>
                  </a:cubicBezTo>
                  <a:lnTo>
                    <a:pt x="274" y="183"/>
                  </a:lnTo>
                  <a:lnTo>
                    <a:pt x="274" y="153"/>
                  </a:lnTo>
                  <a:cubicBezTo>
                    <a:pt x="244" y="92"/>
                    <a:pt x="244" y="62"/>
                    <a:pt x="183" y="31"/>
                  </a:cubicBez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2050540" y="615861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lnTo>
                    <a:pt x="153" y="31"/>
                  </a:lnTo>
                  <a:cubicBezTo>
                    <a:pt x="137" y="16"/>
                    <a:pt x="115" y="9"/>
                    <a:pt x="96" y="9"/>
                  </a:cubicBezTo>
                  <a:cubicBezTo>
                    <a:pt x="77" y="9"/>
                    <a:pt x="61" y="16"/>
                    <a:pt x="61" y="31"/>
                  </a:cubicBezTo>
                  <a:lnTo>
                    <a:pt x="61" y="62"/>
                  </a:lnTo>
                  <a:cubicBezTo>
                    <a:pt x="31" y="92"/>
                    <a:pt x="1" y="92"/>
                    <a:pt x="1" y="123"/>
                  </a:cubicBezTo>
                  <a:lnTo>
                    <a:pt x="1" y="153"/>
                  </a:lnTo>
                  <a:lnTo>
                    <a:pt x="1" y="183"/>
                  </a:lnTo>
                  <a:cubicBezTo>
                    <a:pt x="31" y="183"/>
                    <a:pt x="31" y="214"/>
                    <a:pt x="61" y="214"/>
                  </a:cubicBezTo>
                  <a:lnTo>
                    <a:pt x="153" y="214"/>
                  </a:lnTo>
                  <a:lnTo>
                    <a:pt x="183" y="183"/>
                  </a:lnTo>
                  <a:cubicBezTo>
                    <a:pt x="213" y="153"/>
                    <a:pt x="213" y="9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2423281" y="48953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53" y="1"/>
                  </a:moveTo>
                  <a:cubicBezTo>
                    <a:pt x="122" y="1"/>
                    <a:pt x="92" y="1"/>
                    <a:pt x="62" y="31"/>
                  </a:cubicBezTo>
                  <a:cubicBezTo>
                    <a:pt x="31" y="62"/>
                    <a:pt x="1" y="92"/>
                    <a:pt x="1" y="122"/>
                  </a:cubicBezTo>
                  <a:lnTo>
                    <a:pt x="1" y="153"/>
                  </a:lnTo>
                  <a:cubicBezTo>
                    <a:pt x="31" y="183"/>
                    <a:pt x="31" y="214"/>
                    <a:pt x="62" y="214"/>
                  </a:cubicBezTo>
                  <a:lnTo>
                    <a:pt x="122" y="214"/>
                  </a:lnTo>
                  <a:cubicBezTo>
                    <a:pt x="153" y="214"/>
                    <a:pt x="183" y="214"/>
                    <a:pt x="183" y="183"/>
                  </a:cubicBezTo>
                  <a:cubicBezTo>
                    <a:pt x="214" y="153"/>
                    <a:pt x="244" y="122"/>
                    <a:pt x="244" y="92"/>
                  </a:cubicBezTo>
                  <a:lnTo>
                    <a:pt x="244" y="62"/>
                  </a:lnTo>
                  <a:cubicBezTo>
                    <a:pt x="244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2413148" y="526196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0"/>
                  </a:moveTo>
                  <a:cubicBezTo>
                    <a:pt x="31" y="31"/>
                    <a:pt x="1" y="92"/>
                    <a:pt x="31" y="152"/>
                  </a:cubicBezTo>
                  <a:cubicBezTo>
                    <a:pt x="61" y="183"/>
                    <a:pt x="92" y="213"/>
                    <a:pt x="153" y="213"/>
                  </a:cubicBezTo>
                  <a:lnTo>
                    <a:pt x="213" y="213"/>
                  </a:lnTo>
                  <a:cubicBezTo>
                    <a:pt x="213" y="183"/>
                    <a:pt x="244" y="183"/>
                    <a:pt x="244" y="152"/>
                  </a:cubicBezTo>
                  <a:lnTo>
                    <a:pt x="244" y="122"/>
                  </a:lnTo>
                  <a:cubicBezTo>
                    <a:pt x="244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2358554" y="860738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31"/>
                  </a:lnTo>
                  <a:lnTo>
                    <a:pt x="1" y="91"/>
                  </a:lnTo>
                  <a:lnTo>
                    <a:pt x="1" y="152"/>
                  </a:lnTo>
                  <a:lnTo>
                    <a:pt x="62" y="183"/>
                  </a:lnTo>
                  <a:lnTo>
                    <a:pt x="123" y="183"/>
                  </a:lnTo>
                  <a:cubicBezTo>
                    <a:pt x="153" y="152"/>
                    <a:pt x="183" y="122"/>
                    <a:pt x="153" y="91"/>
                  </a:cubicBezTo>
                  <a:cubicBezTo>
                    <a:pt x="153" y="61"/>
                    <a:pt x="153" y="31"/>
                    <a:pt x="123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2466176" y="70788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cubicBezTo>
                    <a:pt x="1" y="61"/>
                    <a:pt x="1" y="153"/>
                    <a:pt x="31" y="183"/>
                  </a:cubicBezTo>
                  <a:lnTo>
                    <a:pt x="92" y="213"/>
                  </a:lnTo>
                  <a:cubicBezTo>
                    <a:pt x="122" y="213"/>
                    <a:pt x="153" y="213"/>
                    <a:pt x="183" y="183"/>
                  </a:cubicBezTo>
                  <a:lnTo>
                    <a:pt x="213" y="153"/>
                  </a:lnTo>
                  <a:lnTo>
                    <a:pt x="213" y="122"/>
                  </a:lnTo>
                  <a:cubicBezTo>
                    <a:pt x="213" y="92"/>
                    <a:pt x="21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2362453" y="535560"/>
              <a:ext cx="6285" cy="4695"/>
            </a:xfrm>
            <a:custGeom>
              <a:avLst/>
              <a:gdLst/>
              <a:ahLst/>
              <a:cxnLst/>
              <a:rect l="l" t="t" r="r" b="b"/>
              <a:pathLst>
                <a:path w="245" h="183" extrusionOk="0">
                  <a:moveTo>
                    <a:pt x="92" y="0"/>
                  </a:moveTo>
                  <a:cubicBezTo>
                    <a:pt x="62" y="0"/>
                    <a:pt x="62" y="0"/>
                    <a:pt x="31" y="31"/>
                  </a:cubicBezTo>
                  <a:lnTo>
                    <a:pt x="1" y="91"/>
                  </a:lnTo>
                  <a:lnTo>
                    <a:pt x="31" y="152"/>
                  </a:lnTo>
                  <a:cubicBezTo>
                    <a:pt x="62" y="183"/>
                    <a:pt x="62" y="18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214" y="183"/>
                    <a:pt x="214" y="152"/>
                  </a:cubicBezTo>
                  <a:lnTo>
                    <a:pt x="244" y="91"/>
                  </a:lnTo>
                  <a:lnTo>
                    <a:pt x="244" y="6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2516075" y="683385"/>
              <a:ext cx="7825" cy="8158"/>
            </a:xfrm>
            <a:custGeom>
              <a:avLst/>
              <a:gdLst/>
              <a:ahLst/>
              <a:cxnLst/>
              <a:rect l="l" t="t" r="r" b="b"/>
              <a:pathLst>
                <a:path w="305" h="318" extrusionOk="0">
                  <a:moveTo>
                    <a:pt x="121" y="1"/>
                  </a:moveTo>
                  <a:cubicBezTo>
                    <a:pt x="92" y="1"/>
                    <a:pt x="62" y="22"/>
                    <a:pt x="62" y="44"/>
                  </a:cubicBezTo>
                  <a:cubicBezTo>
                    <a:pt x="31" y="44"/>
                    <a:pt x="1" y="74"/>
                    <a:pt x="1" y="105"/>
                  </a:cubicBezTo>
                  <a:lnTo>
                    <a:pt x="1" y="165"/>
                  </a:lnTo>
                  <a:lnTo>
                    <a:pt x="31" y="196"/>
                  </a:lnTo>
                  <a:lnTo>
                    <a:pt x="62" y="226"/>
                  </a:lnTo>
                  <a:cubicBezTo>
                    <a:pt x="92" y="257"/>
                    <a:pt x="122" y="287"/>
                    <a:pt x="183" y="317"/>
                  </a:cubicBezTo>
                  <a:lnTo>
                    <a:pt x="274" y="317"/>
                  </a:lnTo>
                  <a:cubicBezTo>
                    <a:pt x="274" y="287"/>
                    <a:pt x="274" y="287"/>
                    <a:pt x="274" y="257"/>
                  </a:cubicBezTo>
                  <a:cubicBezTo>
                    <a:pt x="305" y="196"/>
                    <a:pt x="305" y="135"/>
                    <a:pt x="244" y="105"/>
                  </a:cubicBezTo>
                  <a:cubicBezTo>
                    <a:pt x="244" y="105"/>
                    <a:pt x="244" y="74"/>
                    <a:pt x="274" y="74"/>
                  </a:cubicBezTo>
                  <a:lnTo>
                    <a:pt x="214" y="74"/>
                  </a:lnTo>
                  <a:lnTo>
                    <a:pt x="214" y="44"/>
                  </a:lnTo>
                  <a:lnTo>
                    <a:pt x="214" y="13"/>
                  </a:lnTo>
                  <a:lnTo>
                    <a:pt x="153" y="13"/>
                  </a:lnTo>
                  <a:cubicBezTo>
                    <a:pt x="144" y="4"/>
                    <a:pt x="132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2472411" y="535560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22" y="0"/>
                  </a:moveTo>
                  <a:cubicBezTo>
                    <a:pt x="92" y="0"/>
                    <a:pt x="62" y="0"/>
                    <a:pt x="31" y="31"/>
                  </a:cubicBezTo>
                  <a:cubicBezTo>
                    <a:pt x="1" y="61"/>
                    <a:pt x="1" y="122"/>
                    <a:pt x="1" y="183"/>
                  </a:cubicBezTo>
                  <a:lnTo>
                    <a:pt x="62" y="183"/>
                  </a:lnTo>
                  <a:cubicBezTo>
                    <a:pt x="79" y="191"/>
                    <a:pt x="95" y="195"/>
                    <a:pt x="108" y="195"/>
                  </a:cubicBezTo>
                  <a:cubicBezTo>
                    <a:pt x="140" y="195"/>
                    <a:pt x="162" y="174"/>
                    <a:pt x="183" y="152"/>
                  </a:cubicBezTo>
                  <a:lnTo>
                    <a:pt x="213" y="122"/>
                  </a:lnTo>
                  <a:lnTo>
                    <a:pt x="213" y="91"/>
                  </a:lnTo>
                  <a:lnTo>
                    <a:pt x="213" y="31"/>
                  </a:lnTo>
                  <a:cubicBezTo>
                    <a:pt x="18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2651765" y="504544"/>
              <a:ext cx="5490" cy="531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77" y="1"/>
                  </a:moveTo>
                  <a:cubicBezTo>
                    <a:pt x="62" y="1"/>
                    <a:pt x="46" y="9"/>
                    <a:pt x="31" y="24"/>
                  </a:cubicBezTo>
                  <a:lnTo>
                    <a:pt x="1" y="54"/>
                  </a:lnTo>
                  <a:lnTo>
                    <a:pt x="1" y="115"/>
                  </a:lnTo>
                  <a:lnTo>
                    <a:pt x="1" y="145"/>
                  </a:lnTo>
                  <a:lnTo>
                    <a:pt x="31" y="176"/>
                  </a:lnTo>
                  <a:cubicBezTo>
                    <a:pt x="62" y="206"/>
                    <a:pt x="92" y="206"/>
                    <a:pt x="153" y="206"/>
                  </a:cubicBezTo>
                  <a:lnTo>
                    <a:pt x="183" y="176"/>
                  </a:lnTo>
                  <a:lnTo>
                    <a:pt x="213" y="145"/>
                  </a:lnTo>
                  <a:lnTo>
                    <a:pt x="213" y="115"/>
                  </a:lnTo>
                  <a:lnTo>
                    <a:pt x="213" y="85"/>
                  </a:lnTo>
                  <a:cubicBezTo>
                    <a:pt x="183" y="24"/>
                    <a:pt x="153" y="24"/>
                    <a:pt x="122" y="24"/>
                  </a:cubicBezTo>
                  <a:cubicBezTo>
                    <a:pt x="107" y="9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2286053" y="787621"/>
              <a:ext cx="5465" cy="4515"/>
            </a:xfrm>
            <a:custGeom>
              <a:avLst/>
              <a:gdLst/>
              <a:ahLst/>
              <a:cxnLst/>
              <a:rect l="l" t="t" r="r" b="b"/>
              <a:pathLst>
                <a:path w="213" h="176" extrusionOk="0">
                  <a:moveTo>
                    <a:pt x="118" y="1"/>
                  </a:moveTo>
                  <a:cubicBezTo>
                    <a:pt x="91" y="1"/>
                    <a:pt x="61" y="8"/>
                    <a:pt x="31" y="23"/>
                  </a:cubicBezTo>
                  <a:lnTo>
                    <a:pt x="0" y="84"/>
                  </a:lnTo>
                  <a:lnTo>
                    <a:pt x="0" y="115"/>
                  </a:lnTo>
                  <a:lnTo>
                    <a:pt x="31" y="175"/>
                  </a:lnTo>
                  <a:lnTo>
                    <a:pt x="152" y="175"/>
                  </a:lnTo>
                  <a:lnTo>
                    <a:pt x="213" y="115"/>
                  </a:lnTo>
                  <a:lnTo>
                    <a:pt x="213" y="84"/>
                  </a:lnTo>
                  <a:lnTo>
                    <a:pt x="183" y="23"/>
                  </a:lnTo>
                  <a:cubicBezTo>
                    <a:pt x="167" y="8"/>
                    <a:pt x="14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146464" y="860738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0"/>
                  </a:moveTo>
                  <a:lnTo>
                    <a:pt x="152" y="31"/>
                  </a:lnTo>
                  <a:lnTo>
                    <a:pt x="91" y="31"/>
                  </a:lnTo>
                  <a:cubicBezTo>
                    <a:pt x="61" y="61"/>
                    <a:pt x="61" y="61"/>
                    <a:pt x="31" y="61"/>
                  </a:cubicBezTo>
                  <a:cubicBezTo>
                    <a:pt x="0" y="91"/>
                    <a:pt x="0" y="122"/>
                    <a:pt x="0" y="152"/>
                  </a:cubicBezTo>
                  <a:lnTo>
                    <a:pt x="0" y="183"/>
                  </a:lnTo>
                  <a:lnTo>
                    <a:pt x="31" y="243"/>
                  </a:lnTo>
                  <a:lnTo>
                    <a:pt x="61" y="243"/>
                  </a:lnTo>
                  <a:cubicBezTo>
                    <a:pt x="91" y="213"/>
                    <a:pt x="152" y="213"/>
                    <a:pt x="152" y="183"/>
                  </a:cubicBezTo>
                  <a:cubicBezTo>
                    <a:pt x="213" y="152"/>
                    <a:pt x="213" y="122"/>
                    <a:pt x="213" y="6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312554" y="525427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cubicBezTo>
                    <a:pt x="61" y="0"/>
                    <a:pt x="31" y="0"/>
                    <a:pt x="1" y="30"/>
                  </a:cubicBezTo>
                  <a:cubicBezTo>
                    <a:pt x="1" y="61"/>
                    <a:pt x="1" y="91"/>
                    <a:pt x="1" y="122"/>
                  </a:cubicBezTo>
                  <a:cubicBezTo>
                    <a:pt x="1" y="152"/>
                    <a:pt x="1" y="152"/>
                    <a:pt x="1" y="182"/>
                  </a:cubicBezTo>
                  <a:lnTo>
                    <a:pt x="31" y="213"/>
                  </a:lnTo>
                  <a:lnTo>
                    <a:pt x="153" y="213"/>
                  </a:lnTo>
                  <a:lnTo>
                    <a:pt x="213" y="182"/>
                  </a:lnTo>
                  <a:cubicBezTo>
                    <a:pt x="244" y="152"/>
                    <a:pt x="244" y="61"/>
                    <a:pt x="213" y="3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102799" y="562857"/>
              <a:ext cx="3925" cy="7029"/>
            </a:xfrm>
            <a:custGeom>
              <a:avLst/>
              <a:gdLst/>
              <a:ahLst/>
              <a:cxnLst/>
              <a:rect l="l" t="t" r="r" b="b"/>
              <a:pathLst>
                <a:path w="153" h="274" extrusionOk="0">
                  <a:moveTo>
                    <a:pt x="91" y="0"/>
                  </a:moveTo>
                  <a:cubicBezTo>
                    <a:pt x="61" y="30"/>
                    <a:pt x="61" y="30"/>
                    <a:pt x="31" y="30"/>
                  </a:cubicBezTo>
                  <a:lnTo>
                    <a:pt x="0" y="61"/>
                  </a:lnTo>
                  <a:lnTo>
                    <a:pt x="0" y="122"/>
                  </a:lnTo>
                  <a:lnTo>
                    <a:pt x="0" y="152"/>
                  </a:lnTo>
                  <a:cubicBezTo>
                    <a:pt x="0" y="182"/>
                    <a:pt x="0" y="213"/>
                    <a:pt x="0" y="243"/>
                  </a:cubicBezTo>
                  <a:lnTo>
                    <a:pt x="0" y="274"/>
                  </a:lnTo>
                  <a:lnTo>
                    <a:pt x="31" y="274"/>
                  </a:lnTo>
                  <a:cubicBezTo>
                    <a:pt x="61" y="274"/>
                    <a:pt x="91" y="274"/>
                    <a:pt x="122" y="243"/>
                  </a:cubicBezTo>
                  <a:lnTo>
                    <a:pt x="152" y="213"/>
                  </a:lnTo>
                  <a:cubicBezTo>
                    <a:pt x="152" y="193"/>
                    <a:pt x="152" y="172"/>
                    <a:pt x="152" y="152"/>
                  </a:cubicBezTo>
                  <a:lnTo>
                    <a:pt x="152" y="91"/>
                  </a:lnTo>
                  <a:lnTo>
                    <a:pt x="152" y="6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2345316" y="601519"/>
              <a:ext cx="6260" cy="6388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6" y="165"/>
                  </a:moveTo>
                  <a:cubicBezTo>
                    <a:pt x="2" y="166"/>
                    <a:pt x="7" y="171"/>
                    <a:pt x="31" y="195"/>
                  </a:cubicBezTo>
                  <a:lnTo>
                    <a:pt x="16" y="165"/>
                  </a:lnTo>
                  <a:close/>
                  <a:moveTo>
                    <a:pt x="90" y="0"/>
                  </a:moveTo>
                  <a:cubicBezTo>
                    <a:pt x="61" y="0"/>
                    <a:pt x="31" y="22"/>
                    <a:pt x="31" y="43"/>
                  </a:cubicBezTo>
                  <a:lnTo>
                    <a:pt x="0" y="74"/>
                  </a:lnTo>
                  <a:lnTo>
                    <a:pt x="0" y="104"/>
                  </a:lnTo>
                  <a:lnTo>
                    <a:pt x="0" y="134"/>
                  </a:lnTo>
                  <a:lnTo>
                    <a:pt x="16" y="165"/>
                  </a:lnTo>
                  <a:lnTo>
                    <a:pt x="16" y="165"/>
                  </a:lnTo>
                  <a:cubicBezTo>
                    <a:pt x="19" y="165"/>
                    <a:pt x="24" y="165"/>
                    <a:pt x="31" y="165"/>
                  </a:cubicBezTo>
                  <a:lnTo>
                    <a:pt x="31" y="195"/>
                  </a:lnTo>
                  <a:lnTo>
                    <a:pt x="61" y="226"/>
                  </a:lnTo>
                  <a:cubicBezTo>
                    <a:pt x="91" y="241"/>
                    <a:pt x="114" y="248"/>
                    <a:pt x="133" y="248"/>
                  </a:cubicBezTo>
                  <a:cubicBezTo>
                    <a:pt x="152" y="248"/>
                    <a:pt x="167" y="241"/>
                    <a:pt x="183" y="226"/>
                  </a:cubicBezTo>
                  <a:lnTo>
                    <a:pt x="213" y="226"/>
                  </a:lnTo>
                  <a:cubicBezTo>
                    <a:pt x="243" y="195"/>
                    <a:pt x="243" y="134"/>
                    <a:pt x="243" y="104"/>
                  </a:cubicBezTo>
                  <a:lnTo>
                    <a:pt x="213" y="104"/>
                  </a:lnTo>
                  <a:lnTo>
                    <a:pt x="213" y="74"/>
                  </a:lnTo>
                  <a:lnTo>
                    <a:pt x="183" y="13"/>
                  </a:lnTo>
                  <a:lnTo>
                    <a:pt x="122" y="13"/>
                  </a:lnTo>
                  <a:cubicBezTo>
                    <a:pt x="113" y="4"/>
                    <a:pt x="101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2070038" y="494230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53" y="0"/>
                  </a:moveTo>
                  <a:cubicBezTo>
                    <a:pt x="122" y="0"/>
                    <a:pt x="92" y="31"/>
                    <a:pt x="61" y="31"/>
                  </a:cubicBezTo>
                  <a:lnTo>
                    <a:pt x="61" y="91"/>
                  </a:lnTo>
                  <a:cubicBezTo>
                    <a:pt x="1" y="183"/>
                    <a:pt x="61" y="213"/>
                    <a:pt x="61" y="243"/>
                  </a:cubicBezTo>
                  <a:lnTo>
                    <a:pt x="153" y="243"/>
                  </a:lnTo>
                  <a:cubicBezTo>
                    <a:pt x="183" y="213"/>
                    <a:pt x="213" y="213"/>
                    <a:pt x="213" y="213"/>
                  </a:cubicBezTo>
                  <a:lnTo>
                    <a:pt x="244" y="152"/>
                  </a:lnTo>
                  <a:cubicBezTo>
                    <a:pt x="244" y="122"/>
                    <a:pt x="244" y="122"/>
                    <a:pt x="244" y="91"/>
                  </a:cubicBezTo>
                  <a:cubicBezTo>
                    <a:pt x="244" y="6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2274354" y="708090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50" y="0"/>
                  </a:moveTo>
                  <a:cubicBezTo>
                    <a:pt x="31" y="0"/>
                    <a:pt x="15" y="8"/>
                    <a:pt x="0" y="23"/>
                  </a:cubicBezTo>
                  <a:lnTo>
                    <a:pt x="0" y="84"/>
                  </a:lnTo>
                  <a:lnTo>
                    <a:pt x="31" y="114"/>
                  </a:lnTo>
                  <a:lnTo>
                    <a:pt x="61" y="145"/>
                  </a:lnTo>
                  <a:lnTo>
                    <a:pt x="91" y="175"/>
                  </a:lnTo>
                  <a:lnTo>
                    <a:pt x="183" y="175"/>
                  </a:lnTo>
                  <a:cubicBezTo>
                    <a:pt x="183" y="145"/>
                    <a:pt x="183" y="145"/>
                    <a:pt x="183" y="114"/>
                  </a:cubicBezTo>
                  <a:lnTo>
                    <a:pt x="183" y="53"/>
                  </a:lnTo>
                  <a:cubicBezTo>
                    <a:pt x="183" y="53"/>
                    <a:pt x="152" y="23"/>
                    <a:pt x="122" y="23"/>
                  </a:cubicBezTo>
                  <a:cubicBezTo>
                    <a:pt x="91" y="8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2392880" y="631459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0" y="1"/>
                  </a:moveTo>
                  <a:lnTo>
                    <a:pt x="0" y="62"/>
                  </a:lnTo>
                  <a:lnTo>
                    <a:pt x="0" y="92"/>
                  </a:lnTo>
                  <a:lnTo>
                    <a:pt x="31" y="153"/>
                  </a:lnTo>
                  <a:cubicBezTo>
                    <a:pt x="46" y="168"/>
                    <a:pt x="61" y="176"/>
                    <a:pt x="80" y="176"/>
                  </a:cubicBezTo>
                  <a:cubicBezTo>
                    <a:pt x="99" y="176"/>
                    <a:pt x="122" y="168"/>
                    <a:pt x="152" y="153"/>
                  </a:cubicBezTo>
                  <a:lnTo>
                    <a:pt x="183" y="122"/>
                  </a:lnTo>
                  <a:cubicBezTo>
                    <a:pt x="213" y="92"/>
                    <a:pt x="21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551171" y="595285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58" y="0"/>
                  </a:moveTo>
                  <a:cubicBezTo>
                    <a:pt x="49" y="0"/>
                    <a:pt x="40" y="4"/>
                    <a:pt x="31" y="13"/>
                  </a:cubicBezTo>
                  <a:lnTo>
                    <a:pt x="1" y="43"/>
                  </a:lnTo>
                  <a:lnTo>
                    <a:pt x="1" y="73"/>
                  </a:lnTo>
                  <a:cubicBezTo>
                    <a:pt x="1" y="104"/>
                    <a:pt x="1" y="134"/>
                    <a:pt x="1" y="134"/>
                  </a:cubicBezTo>
                  <a:lnTo>
                    <a:pt x="31" y="165"/>
                  </a:lnTo>
                  <a:lnTo>
                    <a:pt x="122" y="165"/>
                  </a:lnTo>
                  <a:cubicBezTo>
                    <a:pt x="153" y="134"/>
                    <a:pt x="153" y="73"/>
                    <a:pt x="122" y="43"/>
                  </a:cubicBezTo>
                  <a:cubicBezTo>
                    <a:pt x="101" y="22"/>
                    <a:pt x="79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2160497" y="547259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0" y="152"/>
                    <a:pt x="31" y="183"/>
                  </a:cubicBezTo>
                  <a:cubicBezTo>
                    <a:pt x="61" y="198"/>
                    <a:pt x="92" y="205"/>
                    <a:pt x="122" y="205"/>
                  </a:cubicBezTo>
                  <a:cubicBezTo>
                    <a:pt x="152" y="205"/>
                    <a:pt x="183" y="198"/>
                    <a:pt x="213" y="183"/>
                  </a:cubicBezTo>
                  <a:lnTo>
                    <a:pt x="213" y="61"/>
                  </a:lnTo>
                  <a:cubicBezTo>
                    <a:pt x="213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149568" y="608780"/>
              <a:ext cx="5490" cy="5567"/>
            </a:xfrm>
            <a:custGeom>
              <a:avLst/>
              <a:gdLst/>
              <a:ahLst/>
              <a:cxnLst/>
              <a:rect l="l" t="t" r="r" b="b"/>
              <a:pathLst>
                <a:path w="214" h="217" extrusionOk="0">
                  <a:moveTo>
                    <a:pt x="127" y="1"/>
                  </a:moveTo>
                  <a:cubicBezTo>
                    <a:pt x="88" y="1"/>
                    <a:pt x="38" y="27"/>
                    <a:pt x="1" y="64"/>
                  </a:cubicBezTo>
                  <a:lnTo>
                    <a:pt x="1" y="95"/>
                  </a:lnTo>
                  <a:lnTo>
                    <a:pt x="1" y="125"/>
                  </a:lnTo>
                  <a:lnTo>
                    <a:pt x="1" y="155"/>
                  </a:lnTo>
                  <a:lnTo>
                    <a:pt x="31" y="186"/>
                  </a:lnTo>
                  <a:lnTo>
                    <a:pt x="92" y="216"/>
                  </a:lnTo>
                  <a:lnTo>
                    <a:pt x="122" y="216"/>
                  </a:lnTo>
                  <a:cubicBezTo>
                    <a:pt x="153" y="216"/>
                    <a:pt x="183" y="216"/>
                    <a:pt x="214" y="186"/>
                  </a:cubicBezTo>
                  <a:lnTo>
                    <a:pt x="214" y="125"/>
                  </a:lnTo>
                  <a:lnTo>
                    <a:pt x="214" y="95"/>
                  </a:lnTo>
                  <a:lnTo>
                    <a:pt x="183" y="34"/>
                  </a:lnTo>
                  <a:cubicBezTo>
                    <a:pt x="172" y="11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227559" y="545694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122" y="0"/>
                  </a:moveTo>
                  <a:lnTo>
                    <a:pt x="92" y="31"/>
                  </a:lnTo>
                  <a:cubicBezTo>
                    <a:pt x="61" y="31"/>
                    <a:pt x="31" y="31"/>
                    <a:pt x="31" y="6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31" y="183"/>
                  </a:lnTo>
                  <a:cubicBezTo>
                    <a:pt x="46" y="198"/>
                    <a:pt x="69" y="206"/>
                    <a:pt x="92" y="206"/>
                  </a:cubicBezTo>
                  <a:cubicBezTo>
                    <a:pt x="114" y="206"/>
                    <a:pt x="137" y="198"/>
                    <a:pt x="152" y="183"/>
                  </a:cubicBezTo>
                  <a:lnTo>
                    <a:pt x="183" y="152"/>
                  </a:lnTo>
                  <a:cubicBezTo>
                    <a:pt x="183" y="122"/>
                    <a:pt x="183" y="61"/>
                    <a:pt x="183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217426" y="685283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12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0" y="91"/>
                  </a:lnTo>
                  <a:lnTo>
                    <a:pt x="0" y="152"/>
                  </a:lnTo>
                  <a:cubicBezTo>
                    <a:pt x="31" y="152"/>
                    <a:pt x="61" y="183"/>
                    <a:pt x="92" y="183"/>
                  </a:cubicBezTo>
                  <a:lnTo>
                    <a:pt x="92" y="152"/>
                  </a:lnTo>
                  <a:lnTo>
                    <a:pt x="122" y="152"/>
                  </a:lnTo>
                  <a:lnTo>
                    <a:pt x="122" y="122"/>
                  </a:lnTo>
                  <a:lnTo>
                    <a:pt x="152" y="152"/>
                  </a:lnTo>
                  <a:cubicBezTo>
                    <a:pt x="183" y="122"/>
                    <a:pt x="183" y="61"/>
                    <a:pt x="152" y="31"/>
                  </a:cubicBezTo>
                  <a:lnTo>
                    <a:pt x="183" y="31"/>
                  </a:ln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2281358" y="622120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62" y="0"/>
                  </a:moveTo>
                  <a:lnTo>
                    <a:pt x="1" y="31"/>
                  </a:lnTo>
                  <a:lnTo>
                    <a:pt x="1" y="91"/>
                  </a:lnTo>
                  <a:cubicBezTo>
                    <a:pt x="1" y="122"/>
                    <a:pt x="31" y="182"/>
                    <a:pt x="62" y="182"/>
                  </a:cubicBezTo>
                  <a:lnTo>
                    <a:pt x="92" y="122"/>
                  </a:lnTo>
                  <a:lnTo>
                    <a:pt x="214" y="122"/>
                  </a:lnTo>
                  <a:cubicBezTo>
                    <a:pt x="244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2128531" y="709655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22" y="0"/>
                  </a:moveTo>
                  <a:cubicBezTo>
                    <a:pt x="99" y="0"/>
                    <a:pt x="76" y="8"/>
                    <a:pt x="61" y="23"/>
                  </a:cubicBezTo>
                  <a:cubicBezTo>
                    <a:pt x="31" y="53"/>
                    <a:pt x="0" y="84"/>
                    <a:pt x="0" y="114"/>
                  </a:cubicBezTo>
                  <a:lnTo>
                    <a:pt x="0" y="144"/>
                  </a:lnTo>
                  <a:lnTo>
                    <a:pt x="0" y="175"/>
                  </a:lnTo>
                  <a:cubicBezTo>
                    <a:pt x="31" y="205"/>
                    <a:pt x="61" y="205"/>
                    <a:pt x="122" y="205"/>
                  </a:cubicBezTo>
                  <a:lnTo>
                    <a:pt x="183" y="205"/>
                  </a:lnTo>
                  <a:lnTo>
                    <a:pt x="183" y="175"/>
                  </a:lnTo>
                  <a:cubicBezTo>
                    <a:pt x="243" y="144"/>
                    <a:pt x="243" y="53"/>
                    <a:pt x="183" y="23"/>
                  </a:cubicBezTo>
                  <a:cubicBezTo>
                    <a:pt x="167" y="8"/>
                    <a:pt x="145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2240823" y="634589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0"/>
                  </a:moveTo>
                  <a:cubicBezTo>
                    <a:pt x="91" y="0"/>
                    <a:pt x="61" y="31"/>
                    <a:pt x="31" y="61"/>
                  </a:cubicBezTo>
                  <a:lnTo>
                    <a:pt x="31" y="92"/>
                  </a:lnTo>
                  <a:cubicBezTo>
                    <a:pt x="0" y="122"/>
                    <a:pt x="0" y="152"/>
                    <a:pt x="31" y="183"/>
                  </a:cubicBezTo>
                  <a:lnTo>
                    <a:pt x="61" y="183"/>
                  </a:lnTo>
                  <a:lnTo>
                    <a:pt x="91" y="213"/>
                  </a:lnTo>
                  <a:cubicBezTo>
                    <a:pt x="122" y="213"/>
                    <a:pt x="152" y="213"/>
                    <a:pt x="183" y="183"/>
                  </a:cubicBezTo>
                  <a:cubicBezTo>
                    <a:pt x="183" y="183"/>
                    <a:pt x="213" y="152"/>
                    <a:pt x="213" y="152"/>
                  </a:cubicBezTo>
                  <a:lnTo>
                    <a:pt x="213" y="92"/>
                  </a:lnTo>
                  <a:lnTo>
                    <a:pt x="213" y="61"/>
                  </a:ln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2550402" y="488766"/>
              <a:ext cx="4695" cy="5208"/>
            </a:xfrm>
            <a:custGeom>
              <a:avLst/>
              <a:gdLst/>
              <a:ahLst/>
              <a:cxnLst/>
              <a:rect l="l" t="t" r="r" b="b"/>
              <a:pathLst>
                <a:path w="183" h="203" extrusionOk="0">
                  <a:moveTo>
                    <a:pt x="122" y="0"/>
                  </a:moveTo>
                  <a:lnTo>
                    <a:pt x="122" y="31"/>
                  </a:lnTo>
                  <a:lnTo>
                    <a:pt x="31" y="31"/>
                  </a:lnTo>
                  <a:lnTo>
                    <a:pt x="0" y="61"/>
                  </a:lnTo>
                  <a:lnTo>
                    <a:pt x="0" y="92"/>
                  </a:lnTo>
                  <a:lnTo>
                    <a:pt x="0" y="152"/>
                  </a:lnTo>
                  <a:cubicBezTo>
                    <a:pt x="18" y="188"/>
                    <a:pt x="46" y="203"/>
                    <a:pt x="79" y="203"/>
                  </a:cubicBezTo>
                  <a:cubicBezTo>
                    <a:pt x="102" y="203"/>
                    <a:pt x="127" y="195"/>
                    <a:pt x="152" y="183"/>
                  </a:cubicBezTo>
                  <a:lnTo>
                    <a:pt x="183" y="122"/>
                  </a:lnTo>
                  <a:cubicBezTo>
                    <a:pt x="183" y="92"/>
                    <a:pt x="183" y="61"/>
                    <a:pt x="183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2303190" y="575505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22" y="1"/>
                  </a:moveTo>
                  <a:cubicBezTo>
                    <a:pt x="100" y="1"/>
                    <a:pt x="77" y="9"/>
                    <a:pt x="62" y="24"/>
                  </a:cubicBezTo>
                  <a:lnTo>
                    <a:pt x="31" y="24"/>
                  </a:lnTo>
                  <a:lnTo>
                    <a:pt x="1" y="54"/>
                  </a:lnTo>
                  <a:lnTo>
                    <a:pt x="1" y="85"/>
                  </a:lnTo>
                  <a:cubicBezTo>
                    <a:pt x="31" y="115"/>
                    <a:pt x="31" y="115"/>
                    <a:pt x="31" y="145"/>
                  </a:cubicBezTo>
                  <a:lnTo>
                    <a:pt x="62" y="176"/>
                  </a:lnTo>
                  <a:lnTo>
                    <a:pt x="92" y="176"/>
                  </a:lnTo>
                  <a:cubicBezTo>
                    <a:pt x="122" y="176"/>
                    <a:pt x="153" y="176"/>
                    <a:pt x="183" y="145"/>
                  </a:cubicBezTo>
                  <a:lnTo>
                    <a:pt x="214" y="145"/>
                  </a:lnTo>
                  <a:lnTo>
                    <a:pt x="214" y="85"/>
                  </a:lnTo>
                  <a:cubicBezTo>
                    <a:pt x="214" y="85"/>
                    <a:pt x="214" y="54"/>
                    <a:pt x="214" y="54"/>
                  </a:cubicBezTo>
                  <a:lnTo>
                    <a:pt x="183" y="24"/>
                  </a:lnTo>
                  <a:cubicBezTo>
                    <a:pt x="168" y="9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2418612" y="685719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3" y="0"/>
                  </a:moveTo>
                  <a:cubicBezTo>
                    <a:pt x="75" y="0"/>
                    <a:pt x="61" y="14"/>
                    <a:pt x="61" y="14"/>
                  </a:cubicBezTo>
                  <a:cubicBezTo>
                    <a:pt x="31" y="14"/>
                    <a:pt x="31" y="44"/>
                    <a:pt x="31" y="44"/>
                  </a:cubicBezTo>
                  <a:lnTo>
                    <a:pt x="0" y="74"/>
                  </a:lnTo>
                  <a:cubicBezTo>
                    <a:pt x="0" y="105"/>
                    <a:pt x="0" y="135"/>
                    <a:pt x="31" y="166"/>
                  </a:cubicBezTo>
                  <a:lnTo>
                    <a:pt x="61" y="196"/>
                  </a:lnTo>
                  <a:lnTo>
                    <a:pt x="92" y="196"/>
                  </a:lnTo>
                  <a:cubicBezTo>
                    <a:pt x="122" y="196"/>
                    <a:pt x="152" y="196"/>
                    <a:pt x="183" y="166"/>
                  </a:cubicBezTo>
                  <a:lnTo>
                    <a:pt x="213" y="105"/>
                  </a:lnTo>
                  <a:cubicBezTo>
                    <a:pt x="183" y="74"/>
                    <a:pt x="152" y="14"/>
                    <a:pt x="122" y="14"/>
                  </a:cubicBezTo>
                  <a:cubicBezTo>
                    <a:pt x="112" y="3"/>
                    <a:pt x="102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2335182" y="710220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61" y="1"/>
                  </a:moveTo>
                  <a:cubicBezTo>
                    <a:pt x="30" y="31"/>
                    <a:pt x="30" y="31"/>
                    <a:pt x="0" y="31"/>
                  </a:cubicBezTo>
                  <a:lnTo>
                    <a:pt x="0" y="62"/>
                  </a:lnTo>
                  <a:lnTo>
                    <a:pt x="0" y="122"/>
                  </a:lnTo>
                  <a:cubicBezTo>
                    <a:pt x="0" y="153"/>
                    <a:pt x="30" y="183"/>
                    <a:pt x="61" y="214"/>
                  </a:cubicBezTo>
                  <a:lnTo>
                    <a:pt x="182" y="214"/>
                  </a:lnTo>
                  <a:lnTo>
                    <a:pt x="213" y="153"/>
                  </a:lnTo>
                  <a:lnTo>
                    <a:pt x="213" y="92"/>
                  </a:lnTo>
                  <a:cubicBezTo>
                    <a:pt x="213" y="62"/>
                    <a:pt x="182" y="31"/>
                    <a:pt x="152" y="31"/>
                  </a:cubicBez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2269916" y="953968"/>
              <a:ext cx="564" cy="359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14" y="0"/>
                  </a:moveTo>
                  <a:cubicBezTo>
                    <a:pt x="8" y="0"/>
                    <a:pt x="1" y="14"/>
                    <a:pt x="21" y="14"/>
                  </a:cubicBezTo>
                  <a:cubicBezTo>
                    <a:pt x="21" y="3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2247827" y="1104794"/>
              <a:ext cx="5490" cy="6285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122" y="1"/>
                  </a:moveTo>
                  <a:cubicBezTo>
                    <a:pt x="62" y="1"/>
                    <a:pt x="31" y="31"/>
                    <a:pt x="1" y="92"/>
                  </a:cubicBezTo>
                  <a:cubicBezTo>
                    <a:pt x="1" y="153"/>
                    <a:pt x="1" y="214"/>
                    <a:pt x="62" y="244"/>
                  </a:cubicBezTo>
                  <a:lnTo>
                    <a:pt x="122" y="244"/>
                  </a:lnTo>
                  <a:cubicBezTo>
                    <a:pt x="183" y="214"/>
                    <a:pt x="214" y="183"/>
                    <a:pt x="214" y="153"/>
                  </a:cubicBezTo>
                  <a:cubicBezTo>
                    <a:pt x="214" y="92"/>
                    <a:pt x="214" y="6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2118397" y="767943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0" y="0"/>
                  </a:moveTo>
                  <a:lnTo>
                    <a:pt x="0" y="30"/>
                  </a:lnTo>
                  <a:cubicBezTo>
                    <a:pt x="0" y="3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30" y="152"/>
                  </a:lnTo>
                  <a:cubicBezTo>
                    <a:pt x="46" y="167"/>
                    <a:pt x="68" y="175"/>
                    <a:pt x="95" y="175"/>
                  </a:cubicBezTo>
                  <a:cubicBezTo>
                    <a:pt x="122" y="175"/>
                    <a:pt x="152" y="167"/>
                    <a:pt x="182" y="152"/>
                  </a:cubicBezTo>
                  <a:lnTo>
                    <a:pt x="182" y="91"/>
                  </a:lnTo>
                  <a:lnTo>
                    <a:pt x="152" y="91"/>
                  </a:lnTo>
                  <a:cubicBezTo>
                    <a:pt x="152" y="61"/>
                    <a:pt x="152" y="3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2482544" y="1093121"/>
              <a:ext cx="3925" cy="5003"/>
            </a:xfrm>
            <a:custGeom>
              <a:avLst/>
              <a:gdLst/>
              <a:ahLst/>
              <a:cxnLst/>
              <a:rect l="l" t="t" r="r" b="b"/>
              <a:pathLst>
                <a:path w="153" h="195" extrusionOk="0">
                  <a:moveTo>
                    <a:pt x="62" y="0"/>
                  </a:moveTo>
                  <a:cubicBezTo>
                    <a:pt x="31" y="0"/>
                    <a:pt x="1" y="30"/>
                    <a:pt x="1" y="61"/>
                  </a:cubicBezTo>
                  <a:lnTo>
                    <a:pt x="1" y="122"/>
                  </a:lnTo>
                  <a:cubicBezTo>
                    <a:pt x="1" y="152"/>
                    <a:pt x="31" y="152"/>
                    <a:pt x="31" y="182"/>
                  </a:cubicBezTo>
                  <a:cubicBezTo>
                    <a:pt x="40" y="191"/>
                    <a:pt x="52" y="195"/>
                    <a:pt x="64" y="195"/>
                  </a:cubicBezTo>
                  <a:cubicBezTo>
                    <a:pt x="95" y="195"/>
                    <a:pt x="131" y="174"/>
                    <a:pt x="153" y="152"/>
                  </a:cubicBezTo>
                  <a:lnTo>
                    <a:pt x="153" y="122"/>
                  </a:lnTo>
                  <a:cubicBezTo>
                    <a:pt x="153" y="91"/>
                    <a:pt x="153" y="91"/>
                    <a:pt x="153" y="61"/>
                  </a:cubicBezTo>
                  <a:cubicBezTo>
                    <a:pt x="153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2330487" y="1079062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123"/>
                  </a:lnTo>
                  <a:cubicBezTo>
                    <a:pt x="1" y="153"/>
                    <a:pt x="31" y="153"/>
                    <a:pt x="31" y="183"/>
                  </a:cubicBezTo>
                  <a:cubicBezTo>
                    <a:pt x="51" y="183"/>
                    <a:pt x="72" y="197"/>
                    <a:pt x="92" y="197"/>
                  </a:cubicBezTo>
                  <a:cubicBezTo>
                    <a:pt x="102" y="197"/>
                    <a:pt x="112" y="193"/>
                    <a:pt x="122" y="183"/>
                  </a:cubicBezTo>
                  <a:lnTo>
                    <a:pt x="153" y="214"/>
                  </a:lnTo>
                  <a:lnTo>
                    <a:pt x="183" y="214"/>
                  </a:lnTo>
                  <a:cubicBezTo>
                    <a:pt x="213" y="183"/>
                    <a:pt x="213" y="123"/>
                    <a:pt x="213" y="92"/>
                  </a:cubicBezTo>
                  <a:cubicBezTo>
                    <a:pt x="21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2283692" y="685283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3" y="0"/>
                  </a:moveTo>
                  <a:cubicBezTo>
                    <a:pt x="62" y="0"/>
                    <a:pt x="31" y="31"/>
                    <a:pt x="31" y="91"/>
                  </a:cubicBezTo>
                  <a:cubicBezTo>
                    <a:pt x="1" y="152"/>
                    <a:pt x="31" y="213"/>
                    <a:pt x="62" y="243"/>
                  </a:cubicBezTo>
                  <a:lnTo>
                    <a:pt x="183" y="243"/>
                  </a:lnTo>
                  <a:cubicBezTo>
                    <a:pt x="214" y="213"/>
                    <a:pt x="214" y="183"/>
                    <a:pt x="214" y="152"/>
                  </a:cubicBezTo>
                  <a:lnTo>
                    <a:pt x="214" y="122"/>
                  </a:lnTo>
                  <a:lnTo>
                    <a:pt x="214" y="91"/>
                  </a:lnTo>
                  <a:lnTo>
                    <a:pt x="214" y="61"/>
                  </a:ln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2373382" y="840444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0" y="31"/>
                    <a:pt x="0" y="122"/>
                    <a:pt x="61" y="183"/>
                  </a:cubicBezTo>
                  <a:lnTo>
                    <a:pt x="92" y="214"/>
                  </a:lnTo>
                  <a:lnTo>
                    <a:pt x="183" y="214"/>
                  </a:lnTo>
                  <a:cubicBezTo>
                    <a:pt x="213" y="183"/>
                    <a:pt x="213" y="153"/>
                    <a:pt x="213" y="92"/>
                  </a:cubicBezTo>
                  <a:cubicBezTo>
                    <a:pt x="213" y="62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2293159" y="1078908"/>
              <a:ext cx="6157" cy="5644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72" y="1"/>
                  </a:moveTo>
                  <a:cubicBezTo>
                    <a:pt x="88" y="1"/>
                    <a:pt x="1" y="80"/>
                    <a:pt x="27" y="159"/>
                  </a:cubicBezTo>
                  <a:lnTo>
                    <a:pt x="27" y="189"/>
                  </a:lnTo>
                  <a:lnTo>
                    <a:pt x="57" y="220"/>
                  </a:lnTo>
                  <a:lnTo>
                    <a:pt x="179" y="220"/>
                  </a:lnTo>
                  <a:lnTo>
                    <a:pt x="209" y="189"/>
                  </a:lnTo>
                  <a:cubicBezTo>
                    <a:pt x="240" y="159"/>
                    <a:pt x="240" y="129"/>
                    <a:pt x="240" y="68"/>
                  </a:cubicBezTo>
                  <a:lnTo>
                    <a:pt x="209" y="7"/>
                  </a:lnTo>
                  <a:cubicBezTo>
                    <a:pt x="197" y="3"/>
                    <a:pt x="184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2381181" y="933239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92" y="1"/>
                  </a:moveTo>
                  <a:lnTo>
                    <a:pt x="0" y="31"/>
                  </a:lnTo>
                  <a:cubicBezTo>
                    <a:pt x="0" y="31"/>
                    <a:pt x="0" y="62"/>
                    <a:pt x="0" y="92"/>
                  </a:cubicBezTo>
                  <a:cubicBezTo>
                    <a:pt x="0" y="123"/>
                    <a:pt x="0" y="153"/>
                    <a:pt x="31" y="183"/>
                  </a:cubicBezTo>
                  <a:lnTo>
                    <a:pt x="92" y="183"/>
                  </a:lnTo>
                  <a:lnTo>
                    <a:pt x="122" y="123"/>
                  </a:lnTo>
                  <a:lnTo>
                    <a:pt x="152" y="123"/>
                  </a:lnTo>
                  <a:cubicBezTo>
                    <a:pt x="152" y="123"/>
                    <a:pt x="183" y="92"/>
                    <a:pt x="183" y="62"/>
                  </a:cubicBezTo>
                  <a:cubicBezTo>
                    <a:pt x="183" y="3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2380412" y="1108693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lnTo>
                    <a:pt x="30" y="31"/>
                  </a:lnTo>
                  <a:cubicBezTo>
                    <a:pt x="0" y="62"/>
                    <a:pt x="0" y="92"/>
                    <a:pt x="0" y="123"/>
                  </a:cubicBezTo>
                  <a:cubicBezTo>
                    <a:pt x="0" y="123"/>
                    <a:pt x="30" y="153"/>
                    <a:pt x="61" y="183"/>
                  </a:cubicBezTo>
                  <a:lnTo>
                    <a:pt x="122" y="183"/>
                  </a:lnTo>
                  <a:cubicBezTo>
                    <a:pt x="152" y="153"/>
                    <a:pt x="182" y="123"/>
                    <a:pt x="182" y="92"/>
                  </a:cubicBezTo>
                  <a:lnTo>
                    <a:pt x="182" y="62"/>
                  </a:lnTo>
                  <a:lnTo>
                    <a:pt x="152" y="31"/>
                  </a:lnTo>
                  <a:cubicBezTo>
                    <a:pt x="122" y="1"/>
                    <a:pt x="9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2450578" y="845319"/>
              <a:ext cx="5490" cy="6670"/>
            </a:xfrm>
            <a:custGeom>
              <a:avLst/>
              <a:gdLst/>
              <a:ahLst/>
              <a:cxnLst/>
              <a:rect l="l" t="t" r="r" b="b"/>
              <a:pathLst>
                <a:path w="214" h="260" extrusionOk="0">
                  <a:moveTo>
                    <a:pt x="122" y="1"/>
                  </a:moveTo>
                  <a:cubicBezTo>
                    <a:pt x="99" y="1"/>
                    <a:pt x="77" y="8"/>
                    <a:pt x="61" y="24"/>
                  </a:cubicBezTo>
                  <a:lnTo>
                    <a:pt x="61" y="54"/>
                  </a:lnTo>
                  <a:cubicBezTo>
                    <a:pt x="31" y="84"/>
                    <a:pt x="1" y="115"/>
                    <a:pt x="31" y="176"/>
                  </a:cubicBezTo>
                  <a:lnTo>
                    <a:pt x="61" y="206"/>
                  </a:lnTo>
                  <a:cubicBezTo>
                    <a:pt x="61" y="206"/>
                    <a:pt x="61" y="236"/>
                    <a:pt x="92" y="236"/>
                  </a:cubicBezTo>
                  <a:cubicBezTo>
                    <a:pt x="107" y="252"/>
                    <a:pt x="122" y="259"/>
                    <a:pt x="141" y="259"/>
                  </a:cubicBezTo>
                  <a:cubicBezTo>
                    <a:pt x="160" y="259"/>
                    <a:pt x="183" y="252"/>
                    <a:pt x="213" y="236"/>
                  </a:cubicBezTo>
                  <a:cubicBezTo>
                    <a:pt x="213" y="206"/>
                    <a:pt x="213" y="176"/>
                    <a:pt x="213" y="145"/>
                  </a:cubicBezTo>
                  <a:lnTo>
                    <a:pt x="213" y="115"/>
                  </a:lnTo>
                  <a:lnTo>
                    <a:pt x="213" y="84"/>
                  </a:lnTo>
                  <a:lnTo>
                    <a:pt x="183" y="24"/>
                  </a:lnTo>
                  <a:cubicBezTo>
                    <a:pt x="168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972574" y="1114953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30" y="0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2"/>
                  </a:lnTo>
                  <a:lnTo>
                    <a:pt x="30" y="152"/>
                  </a:lnTo>
                  <a:cubicBezTo>
                    <a:pt x="46" y="167"/>
                    <a:pt x="61" y="175"/>
                    <a:pt x="76" y="175"/>
                  </a:cubicBezTo>
                  <a:cubicBezTo>
                    <a:pt x="91" y="175"/>
                    <a:pt x="106" y="167"/>
                    <a:pt x="122" y="152"/>
                  </a:cubicBezTo>
                  <a:cubicBezTo>
                    <a:pt x="152" y="152"/>
                    <a:pt x="152" y="122"/>
                    <a:pt x="182" y="91"/>
                  </a:cubicBezTo>
                  <a:lnTo>
                    <a:pt x="182" y="6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2495038" y="921566"/>
              <a:ext cx="5465" cy="5003"/>
            </a:xfrm>
            <a:custGeom>
              <a:avLst/>
              <a:gdLst/>
              <a:ahLst/>
              <a:cxnLst/>
              <a:rect l="l" t="t" r="r" b="b"/>
              <a:pathLst>
                <a:path w="213" h="195" extrusionOk="0">
                  <a:moveTo>
                    <a:pt x="91" y="0"/>
                  </a:moveTo>
                  <a:cubicBezTo>
                    <a:pt x="61" y="0"/>
                    <a:pt x="31" y="30"/>
                    <a:pt x="0" y="61"/>
                  </a:cubicBezTo>
                  <a:lnTo>
                    <a:pt x="0" y="91"/>
                  </a:lnTo>
                  <a:lnTo>
                    <a:pt x="0" y="152"/>
                  </a:lnTo>
                  <a:cubicBezTo>
                    <a:pt x="0" y="152"/>
                    <a:pt x="31" y="152"/>
                    <a:pt x="31" y="182"/>
                  </a:cubicBezTo>
                  <a:cubicBezTo>
                    <a:pt x="47" y="191"/>
                    <a:pt x="65" y="194"/>
                    <a:pt x="84" y="194"/>
                  </a:cubicBezTo>
                  <a:cubicBezTo>
                    <a:pt x="136" y="194"/>
                    <a:pt x="191" y="166"/>
                    <a:pt x="213" y="122"/>
                  </a:cubicBezTo>
                  <a:cubicBezTo>
                    <a:pt x="213" y="91"/>
                    <a:pt x="213" y="91"/>
                    <a:pt x="213" y="61"/>
                  </a:cubicBezTo>
                  <a:cubicBezTo>
                    <a:pt x="183" y="3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2140999" y="1174909"/>
              <a:ext cx="5490" cy="477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85" y="1"/>
                  </a:moveTo>
                  <a:cubicBezTo>
                    <a:pt x="50" y="1"/>
                    <a:pt x="19" y="27"/>
                    <a:pt x="1" y="64"/>
                  </a:cubicBezTo>
                  <a:lnTo>
                    <a:pt x="1" y="125"/>
                  </a:lnTo>
                  <a:cubicBezTo>
                    <a:pt x="1" y="156"/>
                    <a:pt x="1" y="186"/>
                    <a:pt x="31" y="186"/>
                  </a:cubicBezTo>
                  <a:lnTo>
                    <a:pt x="92" y="186"/>
                  </a:lnTo>
                  <a:cubicBezTo>
                    <a:pt x="153" y="186"/>
                    <a:pt x="183" y="156"/>
                    <a:pt x="213" y="125"/>
                  </a:cubicBezTo>
                  <a:lnTo>
                    <a:pt x="183" y="64"/>
                  </a:lnTo>
                  <a:lnTo>
                    <a:pt x="153" y="34"/>
                  </a:lnTo>
                  <a:cubicBezTo>
                    <a:pt x="129" y="11"/>
                    <a:pt x="106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2272789" y="103462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0"/>
                  </a:moveTo>
                  <a:lnTo>
                    <a:pt x="0" y="31"/>
                  </a:lnTo>
                  <a:cubicBezTo>
                    <a:pt x="0" y="61"/>
                    <a:pt x="0" y="92"/>
                    <a:pt x="0" y="9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52" y="213"/>
                  </a:lnTo>
                  <a:lnTo>
                    <a:pt x="183" y="183"/>
                  </a:lnTo>
                  <a:lnTo>
                    <a:pt x="213" y="122"/>
                  </a:lnTo>
                  <a:lnTo>
                    <a:pt x="183" y="61"/>
                  </a:lnTo>
                  <a:cubicBezTo>
                    <a:pt x="183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2350755" y="889009"/>
              <a:ext cx="5490" cy="4490"/>
            </a:xfrm>
            <a:custGeom>
              <a:avLst/>
              <a:gdLst/>
              <a:ahLst/>
              <a:cxnLst/>
              <a:rect l="l" t="t" r="r" b="b"/>
              <a:pathLst>
                <a:path w="214" h="175" extrusionOk="0">
                  <a:moveTo>
                    <a:pt x="138" y="0"/>
                  </a:moveTo>
                  <a:cubicBezTo>
                    <a:pt x="123" y="0"/>
                    <a:pt x="107" y="8"/>
                    <a:pt x="92" y="23"/>
                  </a:cubicBezTo>
                  <a:lnTo>
                    <a:pt x="62" y="23"/>
                  </a:lnTo>
                  <a:cubicBezTo>
                    <a:pt x="31" y="23"/>
                    <a:pt x="1" y="84"/>
                    <a:pt x="31" y="114"/>
                  </a:cubicBezTo>
                  <a:lnTo>
                    <a:pt x="62" y="175"/>
                  </a:lnTo>
                  <a:lnTo>
                    <a:pt x="153" y="175"/>
                  </a:lnTo>
                  <a:lnTo>
                    <a:pt x="214" y="144"/>
                  </a:lnTo>
                  <a:cubicBezTo>
                    <a:pt x="214" y="114"/>
                    <a:pt x="214" y="114"/>
                    <a:pt x="214" y="84"/>
                  </a:cubicBezTo>
                  <a:lnTo>
                    <a:pt x="214" y="53"/>
                  </a:lnTo>
                  <a:lnTo>
                    <a:pt x="183" y="23"/>
                  </a:lnTo>
                  <a:cubicBezTo>
                    <a:pt x="168" y="8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2175300" y="1213981"/>
              <a:ext cx="7055" cy="6850"/>
            </a:xfrm>
            <a:custGeom>
              <a:avLst/>
              <a:gdLst/>
              <a:ahLst/>
              <a:cxnLst/>
              <a:rect l="l" t="t" r="r" b="b"/>
              <a:pathLst>
                <a:path w="275" h="267" extrusionOk="0">
                  <a:moveTo>
                    <a:pt x="92" y="0"/>
                  </a:moveTo>
                  <a:lnTo>
                    <a:pt x="62" y="31"/>
                  </a:lnTo>
                  <a:cubicBezTo>
                    <a:pt x="62" y="61"/>
                    <a:pt x="62" y="61"/>
                    <a:pt x="62" y="61"/>
                  </a:cubicBezTo>
                  <a:cubicBezTo>
                    <a:pt x="31" y="122"/>
                    <a:pt x="1" y="152"/>
                    <a:pt x="1" y="183"/>
                  </a:cubicBezTo>
                  <a:lnTo>
                    <a:pt x="1" y="244"/>
                  </a:lnTo>
                  <a:lnTo>
                    <a:pt x="31" y="244"/>
                  </a:lnTo>
                  <a:cubicBezTo>
                    <a:pt x="31" y="259"/>
                    <a:pt x="39" y="266"/>
                    <a:pt x="47" y="266"/>
                  </a:cubicBezTo>
                  <a:cubicBezTo>
                    <a:pt x="54" y="266"/>
                    <a:pt x="62" y="259"/>
                    <a:pt x="62" y="244"/>
                  </a:cubicBezTo>
                  <a:cubicBezTo>
                    <a:pt x="78" y="252"/>
                    <a:pt x="94" y="255"/>
                    <a:pt x="110" y="255"/>
                  </a:cubicBezTo>
                  <a:cubicBezTo>
                    <a:pt x="153" y="255"/>
                    <a:pt x="191" y="227"/>
                    <a:pt x="214" y="183"/>
                  </a:cubicBezTo>
                  <a:lnTo>
                    <a:pt x="244" y="183"/>
                  </a:lnTo>
                  <a:lnTo>
                    <a:pt x="275" y="152"/>
                  </a:lnTo>
                  <a:lnTo>
                    <a:pt x="275" y="92"/>
                  </a:lnTo>
                  <a:cubicBezTo>
                    <a:pt x="244" y="61"/>
                    <a:pt x="244" y="31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2426411" y="1140685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92" y="0"/>
                  </a:moveTo>
                  <a:lnTo>
                    <a:pt x="31" y="31"/>
                  </a:lnTo>
                  <a:cubicBezTo>
                    <a:pt x="0" y="91"/>
                    <a:pt x="0" y="152"/>
                    <a:pt x="31" y="213"/>
                  </a:cubicBezTo>
                  <a:lnTo>
                    <a:pt x="92" y="213"/>
                  </a:lnTo>
                  <a:cubicBezTo>
                    <a:pt x="152" y="213"/>
                    <a:pt x="183" y="213"/>
                    <a:pt x="213" y="152"/>
                  </a:cubicBezTo>
                  <a:lnTo>
                    <a:pt x="213" y="91"/>
                  </a:lnTo>
                  <a:cubicBezTo>
                    <a:pt x="213" y="6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2381181" y="1041118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79" y="1"/>
                  </a:moveTo>
                  <a:cubicBezTo>
                    <a:pt x="46" y="1"/>
                    <a:pt x="18" y="16"/>
                    <a:pt x="0" y="51"/>
                  </a:cubicBezTo>
                  <a:lnTo>
                    <a:pt x="0" y="112"/>
                  </a:lnTo>
                  <a:cubicBezTo>
                    <a:pt x="0" y="143"/>
                    <a:pt x="31" y="173"/>
                    <a:pt x="61" y="173"/>
                  </a:cubicBezTo>
                  <a:cubicBezTo>
                    <a:pt x="76" y="188"/>
                    <a:pt x="92" y="196"/>
                    <a:pt x="107" y="196"/>
                  </a:cubicBezTo>
                  <a:cubicBezTo>
                    <a:pt x="122" y="196"/>
                    <a:pt x="137" y="188"/>
                    <a:pt x="152" y="173"/>
                  </a:cubicBezTo>
                  <a:cubicBezTo>
                    <a:pt x="183" y="173"/>
                    <a:pt x="183" y="143"/>
                    <a:pt x="183" y="112"/>
                  </a:cubicBezTo>
                  <a:lnTo>
                    <a:pt x="183" y="51"/>
                  </a:lnTo>
                  <a:lnTo>
                    <a:pt x="183" y="21"/>
                  </a:lnTo>
                  <a:lnTo>
                    <a:pt x="152" y="21"/>
                  </a:lnTo>
                  <a:cubicBezTo>
                    <a:pt x="127" y="8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2301651" y="1135426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61" y="0"/>
                  </a:moveTo>
                  <a:cubicBezTo>
                    <a:pt x="38" y="0"/>
                    <a:pt x="15" y="8"/>
                    <a:pt x="0" y="23"/>
                  </a:cubicBezTo>
                  <a:lnTo>
                    <a:pt x="0" y="53"/>
                  </a:lnTo>
                  <a:lnTo>
                    <a:pt x="0" y="84"/>
                  </a:lnTo>
                  <a:cubicBezTo>
                    <a:pt x="0" y="144"/>
                    <a:pt x="30" y="175"/>
                    <a:pt x="61" y="205"/>
                  </a:cubicBezTo>
                  <a:lnTo>
                    <a:pt x="122" y="205"/>
                  </a:lnTo>
                  <a:lnTo>
                    <a:pt x="182" y="175"/>
                  </a:lnTo>
                  <a:cubicBezTo>
                    <a:pt x="182" y="144"/>
                    <a:pt x="213" y="114"/>
                    <a:pt x="182" y="84"/>
                  </a:cubicBezTo>
                  <a:cubicBezTo>
                    <a:pt x="182" y="53"/>
                    <a:pt x="152" y="23"/>
                    <a:pt x="122" y="23"/>
                  </a:cubicBezTo>
                  <a:cubicBezTo>
                    <a:pt x="106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2375717" y="1292742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lnTo>
                    <a:pt x="31" y="61"/>
                  </a:lnTo>
                  <a:cubicBezTo>
                    <a:pt x="1" y="91"/>
                    <a:pt x="1" y="122"/>
                    <a:pt x="31" y="152"/>
                  </a:cubicBezTo>
                  <a:lnTo>
                    <a:pt x="61" y="183"/>
                  </a:lnTo>
                  <a:lnTo>
                    <a:pt x="122" y="183"/>
                  </a:lnTo>
                  <a:lnTo>
                    <a:pt x="183" y="152"/>
                  </a:lnTo>
                  <a:cubicBezTo>
                    <a:pt x="183" y="122"/>
                    <a:pt x="213" y="91"/>
                    <a:pt x="213" y="61"/>
                  </a:cubicBezTo>
                  <a:cubicBezTo>
                    <a:pt x="183" y="31"/>
                    <a:pt x="18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2020908" y="1029958"/>
              <a:ext cx="5490" cy="3900"/>
            </a:xfrm>
            <a:custGeom>
              <a:avLst/>
              <a:gdLst/>
              <a:ahLst/>
              <a:cxnLst/>
              <a:rect l="l" t="t" r="r" b="b"/>
              <a:pathLst>
                <a:path w="214" h="152" extrusionOk="0">
                  <a:moveTo>
                    <a:pt x="61" y="0"/>
                  </a:moveTo>
                  <a:lnTo>
                    <a:pt x="31" y="30"/>
                  </a:lnTo>
                  <a:cubicBezTo>
                    <a:pt x="1" y="61"/>
                    <a:pt x="1" y="122"/>
                    <a:pt x="31" y="152"/>
                  </a:cubicBezTo>
                  <a:lnTo>
                    <a:pt x="31" y="122"/>
                  </a:lnTo>
                  <a:lnTo>
                    <a:pt x="92" y="152"/>
                  </a:lnTo>
                  <a:lnTo>
                    <a:pt x="122" y="152"/>
                  </a:lnTo>
                  <a:lnTo>
                    <a:pt x="183" y="122"/>
                  </a:lnTo>
                  <a:cubicBezTo>
                    <a:pt x="213" y="91"/>
                    <a:pt x="21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2385851" y="745316"/>
              <a:ext cx="5490" cy="3156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62" y="1"/>
                  </a:moveTo>
                  <a:cubicBezTo>
                    <a:pt x="1" y="31"/>
                    <a:pt x="1" y="61"/>
                    <a:pt x="31" y="122"/>
                  </a:cubicBezTo>
                  <a:lnTo>
                    <a:pt x="92" y="92"/>
                  </a:lnTo>
                  <a:lnTo>
                    <a:pt x="92" y="122"/>
                  </a:lnTo>
                  <a:lnTo>
                    <a:pt x="183" y="122"/>
                  </a:lnTo>
                  <a:cubicBezTo>
                    <a:pt x="214" y="92"/>
                    <a:pt x="21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2296186" y="856838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152" y="152"/>
                  </a:lnTo>
                  <a:cubicBezTo>
                    <a:pt x="183" y="122"/>
                    <a:pt x="183" y="91"/>
                    <a:pt x="183" y="91"/>
                  </a:cubicBezTo>
                  <a:cubicBezTo>
                    <a:pt x="183" y="3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915646" y="920180"/>
              <a:ext cx="6260" cy="5105"/>
            </a:xfrm>
            <a:custGeom>
              <a:avLst/>
              <a:gdLst/>
              <a:ahLst/>
              <a:cxnLst/>
              <a:rect l="l" t="t" r="r" b="b"/>
              <a:pathLst>
                <a:path w="244" h="199" extrusionOk="0">
                  <a:moveTo>
                    <a:pt x="107" y="1"/>
                  </a:moveTo>
                  <a:cubicBezTo>
                    <a:pt x="91" y="1"/>
                    <a:pt x="76" y="8"/>
                    <a:pt x="61" y="24"/>
                  </a:cubicBezTo>
                  <a:lnTo>
                    <a:pt x="0" y="24"/>
                  </a:lnTo>
                  <a:lnTo>
                    <a:pt x="0" y="54"/>
                  </a:lnTo>
                  <a:lnTo>
                    <a:pt x="0" y="115"/>
                  </a:lnTo>
                  <a:cubicBezTo>
                    <a:pt x="31" y="145"/>
                    <a:pt x="31" y="176"/>
                    <a:pt x="61" y="176"/>
                  </a:cubicBezTo>
                  <a:cubicBezTo>
                    <a:pt x="91" y="191"/>
                    <a:pt x="114" y="198"/>
                    <a:pt x="133" y="198"/>
                  </a:cubicBezTo>
                  <a:cubicBezTo>
                    <a:pt x="152" y="198"/>
                    <a:pt x="167" y="191"/>
                    <a:pt x="183" y="176"/>
                  </a:cubicBezTo>
                  <a:lnTo>
                    <a:pt x="243" y="145"/>
                  </a:lnTo>
                  <a:lnTo>
                    <a:pt x="243" y="84"/>
                  </a:lnTo>
                  <a:lnTo>
                    <a:pt x="213" y="84"/>
                  </a:lnTo>
                  <a:lnTo>
                    <a:pt x="213" y="54"/>
                  </a:lnTo>
                  <a:cubicBezTo>
                    <a:pt x="183" y="24"/>
                    <a:pt x="183" y="24"/>
                    <a:pt x="152" y="24"/>
                  </a:cubicBez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2333617" y="948272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137" y="0"/>
                  </a:moveTo>
                  <a:cubicBezTo>
                    <a:pt x="122" y="0"/>
                    <a:pt x="107" y="8"/>
                    <a:pt x="91" y="23"/>
                  </a:cubicBezTo>
                  <a:lnTo>
                    <a:pt x="61" y="23"/>
                  </a:lnTo>
                  <a:lnTo>
                    <a:pt x="31" y="53"/>
                  </a:lnTo>
                  <a:cubicBezTo>
                    <a:pt x="0" y="84"/>
                    <a:pt x="31" y="144"/>
                    <a:pt x="91" y="175"/>
                  </a:cubicBezTo>
                  <a:lnTo>
                    <a:pt x="152" y="175"/>
                  </a:lnTo>
                  <a:cubicBezTo>
                    <a:pt x="183" y="144"/>
                    <a:pt x="183" y="114"/>
                    <a:pt x="183" y="84"/>
                  </a:cubicBezTo>
                  <a:lnTo>
                    <a:pt x="183" y="53"/>
                  </a:lnTo>
                  <a:lnTo>
                    <a:pt x="183" y="23"/>
                  </a:lnTo>
                  <a:cubicBezTo>
                    <a:pt x="167" y="8"/>
                    <a:pt x="152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2268889" y="985498"/>
              <a:ext cx="5490" cy="6003"/>
            </a:xfrm>
            <a:custGeom>
              <a:avLst/>
              <a:gdLst/>
              <a:ahLst/>
              <a:cxnLst/>
              <a:rect l="l" t="t" r="r" b="b"/>
              <a:pathLst>
                <a:path w="214" h="234" extrusionOk="0">
                  <a:moveTo>
                    <a:pt x="61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31" y="61"/>
                  </a:lnTo>
                  <a:lnTo>
                    <a:pt x="31" y="152"/>
                  </a:lnTo>
                  <a:lnTo>
                    <a:pt x="0" y="183"/>
                  </a:lnTo>
                  <a:lnTo>
                    <a:pt x="61" y="213"/>
                  </a:lnTo>
                  <a:cubicBezTo>
                    <a:pt x="74" y="226"/>
                    <a:pt x="97" y="233"/>
                    <a:pt x="122" y="233"/>
                  </a:cubicBezTo>
                  <a:cubicBezTo>
                    <a:pt x="157" y="233"/>
                    <a:pt x="195" y="218"/>
                    <a:pt x="213" y="183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61"/>
                    <a:pt x="18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2177660" y="801475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91" y="0"/>
                  </a:moveTo>
                  <a:cubicBezTo>
                    <a:pt x="61" y="30"/>
                    <a:pt x="31" y="30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cubicBezTo>
                    <a:pt x="0" y="152"/>
                    <a:pt x="0" y="182"/>
                    <a:pt x="31" y="182"/>
                  </a:cubicBezTo>
                  <a:lnTo>
                    <a:pt x="91" y="182"/>
                  </a:lnTo>
                  <a:cubicBezTo>
                    <a:pt x="122" y="182"/>
                    <a:pt x="152" y="182"/>
                    <a:pt x="183" y="152"/>
                  </a:cubicBezTo>
                  <a:lnTo>
                    <a:pt x="243" y="152"/>
                  </a:lnTo>
                  <a:lnTo>
                    <a:pt x="243" y="91"/>
                  </a:lnTo>
                  <a:cubicBezTo>
                    <a:pt x="243" y="61"/>
                    <a:pt x="243" y="61"/>
                    <a:pt x="243" y="61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2491908" y="978468"/>
              <a:ext cx="6260" cy="628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92" y="1"/>
                    <a:pt x="61" y="31"/>
                    <a:pt x="31" y="31"/>
                  </a:cubicBezTo>
                  <a:lnTo>
                    <a:pt x="1" y="92"/>
                  </a:lnTo>
                  <a:cubicBezTo>
                    <a:pt x="1" y="153"/>
                    <a:pt x="31" y="214"/>
                    <a:pt x="92" y="244"/>
                  </a:cubicBezTo>
                  <a:lnTo>
                    <a:pt x="183" y="244"/>
                  </a:lnTo>
                  <a:lnTo>
                    <a:pt x="183" y="214"/>
                  </a:lnTo>
                  <a:cubicBezTo>
                    <a:pt x="213" y="183"/>
                    <a:pt x="244" y="153"/>
                    <a:pt x="213" y="122"/>
                  </a:cubicBezTo>
                  <a:lnTo>
                    <a:pt x="21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2206497" y="103539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lnTo>
                    <a:pt x="62" y="31"/>
                  </a:lnTo>
                  <a:cubicBezTo>
                    <a:pt x="62" y="16"/>
                    <a:pt x="62" y="8"/>
                    <a:pt x="58" y="8"/>
                  </a:cubicBezTo>
                  <a:cubicBezTo>
                    <a:pt x="54" y="8"/>
                    <a:pt x="46" y="16"/>
                    <a:pt x="31" y="31"/>
                  </a:cubicBezTo>
                  <a:lnTo>
                    <a:pt x="31" y="62"/>
                  </a:lnTo>
                  <a:lnTo>
                    <a:pt x="31" y="92"/>
                  </a:lnTo>
                  <a:cubicBezTo>
                    <a:pt x="1" y="122"/>
                    <a:pt x="1" y="183"/>
                    <a:pt x="31" y="214"/>
                  </a:cubicBezTo>
                  <a:lnTo>
                    <a:pt x="62" y="244"/>
                  </a:lnTo>
                  <a:lnTo>
                    <a:pt x="183" y="244"/>
                  </a:lnTo>
                  <a:lnTo>
                    <a:pt x="183" y="214"/>
                  </a:lnTo>
                  <a:lnTo>
                    <a:pt x="214" y="214"/>
                  </a:lnTo>
                  <a:lnTo>
                    <a:pt x="244" y="183"/>
                  </a:lnTo>
                  <a:lnTo>
                    <a:pt x="244" y="92"/>
                  </a:lnTo>
                  <a:cubicBezTo>
                    <a:pt x="244" y="62"/>
                    <a:pt x="21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2234589" y="755449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52" y="1"/>
                  </a:moveTo>
                  <a:cubicBezTo>
                    <a:pt x="30" y="1"/>
                    <a:pt x="0" y="31"/>
                    <a:pt x="0" y="62"/>
                  </a:cubicBezTo>
                  <a:lnTo>
                    <a:pt x="0" y="122"/>
                  </a:lnTo>
                  <a:lnTo>
                    <a:pt x="0" y="153"/>
                  </a:lnTo>
                  <a:cubicBezTo>
                    <a:pt x="0" y="183"/>
                    <a:pt x="30" y="183"/>
                    <a:pt x="61" y="214"/>
                  </a:cubicBezTo>
                  <a:lnTo>
                    <a:pt x="152" y="214"/>
                  </a:lnTo>
                  <a:cubicBezTo>
                    <a:pt x="213" y="183"/>
                    <a:pt x="213" y="153"/>
                    <a:pt x="243" y="122"/>
                  </a:cubicBezTo>
                  <a:lnTo>
                    <a:pt x="243" y="92"/>
                  </a:lnTo>
                  <a:lnTo>
                    <a:pt x="243" y="62"/>
                  </a:lnTo>
                  <a:cubicBezTo>
                    <a:pt x="213" y="31"/>
                    <a:pt x="213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2531674" y="85837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31" y="1"/>
                  </a:moveTo>
                  <a:cubicBezTo>
                    <a:pt x="1" y="31"/>
                    <a:pt x="1" y="62"/>
                    <a:pt x="1" y="123"/>
                  </a:cubicBezTo>
                  <a:lnTo>
                    <a:pt x="1" y="153"/>
                  </a:lnTo>
                  <a:lnTo>
                    <a:pt x="62" y="183"/>
                  </a:lnTo>
                  <a:lnTo>
                    <a:pt x="153" y="183"/>
                  </a:lnTo>
                  <a:lnTo>
                    <a:pt x="183" y="153"/>
                  </a:lnTo>
                  <a:lnTo>
                    <a:pt x="214" y="123"/>
                  </a:lnTo>
                  <a:lnTo>
                    <a:pt x="214" y="92"/>
                  </a:lnTo>
                  <a:lnTo>
                    <a:pt x="183" y="62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2091870" y="99719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153" y="152"/>
                  </a:lnTo>
                  <a:cubicBezTo>
                    <a:pt x="183" y="122"/>
                    <a:pt x="183" y="92"/>
                    <a:pt x="183" y="6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2383516" y="977365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0" y="1"/>
                  </a:moveTo>
                  <a:cubicBezTo>
                    <a:pt x="59" y="1"/>
                    <a:pt x="22" y="22"/>
                    <a:pt x="1" y="44"/>
                  </a:cubicBezTo>
                  <a:lnTo>
                    <a:pt x="1" y="135"/>
                  </a:lnTo>
                  <a:lnTo>
                    <a:pt x="31" y="165"/>
                  </a:lnTo>
                  <a:lnTo>
                    <a:pt x="61" y="196"/>
                  </a:lnTo>
                  <a:lnTo>
                    <a:pt x="122" y="196"/>
                  </a:lnTo>
                  <a:cubicBezTo>
                    <a:pt x="153" y="165"/>
                    <a:pt x="153" y="165"/>
                    <a:pt x="183" y="135"/>
                  </a:cubicBezTo>
                  <a:lnTo>
                    <a:pt x="183" y="105"/>
                  </a:lnTo>
                  <a:lnTo>
                    <a:pt x="183" y="74"/>
                  </a:lnTo>
                  <a:cubicBezTo>
                    <a:pt x="183" y="44"/>
                    <a:pt x="183" y="13"/>
                    <a:pt x="153" y="13"/>
                  </a:cubicBezTo>
                  <a:cubicBezTo>
                    <a:pt x="135" y="5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2191694" y="108686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1" y="1"/>
                  </a:moveTo>
                  <a:lnTo>
                    <a:pt x="31" y="31"/>
                  </a:lnTo>
                  <a:cubicBezTo>
                    <a:pt x="0" y="92"/>
                    <a:pt x="0" y="122"/>
                    <a:pt x="31" y="153"/>
                  </a:cubicBezTo>
                  <a:lnTo>
                    <a:pt x="91" y="183"/>
                  </a:lnTo>
                  <a:cubicBezTo>
                    <a:pt x="122" y="183"/>
                    <a:pt x="152" y="183"/>
                    <a:pt x="183" y="153"/>
                  </a:cubicBezTo>
                  <a:lnTo>
                    <a:pt x="213" y="122"/>
                  </a:lnTo>
                  <a:cubicBezTo>
                    <a:pt x="213" y="92"/>
                    <a:pt x="213" y="62"/>
                    <a:pt x="183" y="31"/>
                  </a:cubicBezTo>
                  <a:cubicBezTo>
                    <a:pt x="183" y="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2434980" y="905967"/>
              <a:ext cx="6260" cy="5978"/>
            </a:xfrm>
            <a:custGeom>
              <a:avLst/>
              <a:gdLst/>
              <a:ahLst/>
              <a:cxnLst/>
              <a:rect l="l" t="t" r="r" b="b"/>
              <a:pathLst>
                <a:path w="244" h="233" extrusionOk="0">
                  <a:moveTo>
                    <a:pt x="183" y="0"/>
                  </a:moveTo>
                  <a:lnTo>
                    <a:pt x="92" y="30"/>
                  </a:lnTo>
                  <a:cubicBezTo>
                    <a:pt x="62" y="30"/>
                    <a:pt x="31" y="61"/>
                    <a:pt x="31" y="91"/>
                  </a:cubicBezTo>
                  <a:lnTo>
                    <a:pt x="31" y="122"/>
                  </a:lnTo>
                  <a:cubicBezTo>
                    <a:pt x="1" y="152"/>
                    <a:pt x="31" y="182"/>
                    <a:pt x="62" y="182"/>
                  </a:cubicBezTo>
                  <a:lnTo>
                    <a:pt x="62" y="213"/>
                  </a:lnTo>
                  <a:cubicBezTo>
                    <a:pt x="87" y="225"/>
                    <a:pt x="112" y="233"/>
                    <a:pt x="137" y="233"/>
                  </a:cubicBezTo>
                  <a:cubicBezTo>
                    <a:pt x="173" y="233"/>
                    <a:pt x="208" y="218"/>
                    <a:pt x="244" y="182"/>
                  </a:cubicBezTo>
                  <a:cubicBezTo>
                    <a:pt x="244" y="152"/>
                    <a:pt x="244" y="122"/>
                    <a:pt x="244" y="91"/>
                  </a:cubicBezTo>
                  <a:cubicBezTo>
                    <a:pt x="244" y="61"/>
                    <a:pt x="213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2450578" y="1015591"/>
              <a:ext cx="4721" cy="5798"/>
            </a:xfrm>
            <a:custGeom>
              <a:avLst/>
              <a:gdLst/>
              <a:ahLst/>
              <a:cxnLst/>
              <a:rect l="l" t="t" r="r" b="b"/>
              <a:pathLst>
                <a:path w="184" h="226" extrusionOk="0">
                  <a:moveTo>
                    <a:pt x="65" y="0"/>
                  </a:moveTo>
                  <a:cubicBezTo>
                    <a:pt x="44" y="0"/>
                    <a:pt x="22" y="22"/>
                    <a:pt x="1" y="43"/>
                  </a:cubicBezTo>
                  <a:lnTo>
                    <a:pt x="1" y="74"/>
                  </a:lnTo>
                  <a:lnTo>
                    <a:pt x="1" y="104"/>
                  </a:lnTo>
                  <a:lnTo>
                    <a:pt x="1" y="165"/>
                  </a:lnTo>
                  <a:cubicBezTo>
                    <a:pt x="1" y="165"/>
                    <a:pt x="1" y="195"/>
                    <a:pt x="31" y="226"/>
                  </a:cubicBezTo>
                  <a:lnTo>
                    <a:pt x="122" y="226"/>
                  </a:lnTo>
                  <a:lnTo>
                    <a:pt x="153" y="195"/>
                  </a:lnTo>
                  <a:cubicBezTo>
                    <a:pt x="183" y="195"/>
                    <a:pt x="183" y="165"/>
                    <a:pt x="183" y="134"/>
                  </a:cubicBezTo>
                  <a:lnTo>
                    <a:pt x="183" y="74"/>
                  </a:lnTo>
                  <a:lnTo>
                    <a:pt x="183" y="43"/>
                  </a:lnTo>
                  <a:cubicBezTo>
                    <a:pt x="183" y="43"/>
                    <a:pt x="183" y="13"/>
                    <a:pt x="153" y="13"/>
                  </a:cubicBezTo>
                  <a:lnTo>
                    <a:pt x="92" y="13"/>
                  </a:lnTo>
                  <a:cubicBezTo>
                    <a:pt x="83" y="4"/>
                    <a:pt x="74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2342186" y="1006740"/>
              <a:ext cx="7055" cy="6850"/>
            </a:xfrm>
            <a:custGeom>
              <a:avLst/>
              <a:gdLst/>
              <a:ahLst/>
              <a:cxnLst/>
              <a:rect l="l" t="t" r="r" b="b"/>
              <a:pathLst>
                <a:path w="275" h="267" extrusionOk="0">
                  <a:moveTo>
                    <a:pt x="118" y="1"/>
                  </a:moveTo>
                  <a:cubicBezTo>
                    <a:pt x="92" y="1"/>
                    <a:pt x="61" y="8"/>
                    <a:pt x="31" y="24"/>
                  </a:cubicBezTo>
                  <a:lnTo>
                    <a:pt x="1" y="84"/>
                  </a:lnTo>
                  <a:lnTo>
                    <a:pt x="1" y="115"/>
                  </a:lnTo>
                  <a:lnTo>
                    <a:pt x="1" y="145"/>
                  </a:lnTo>
                  <a:cubicBezTo>
                    <a:pt x="31" y="176"/>
                    <a:pt x="31" y="236"/>
                    <a:pt x="92" y="267"/>
                  </a:cubicBezTo>
                  <a:lnTo>
                    <a:pt x="183" y="267"/>
                  </a:lnTo>
                  <a:cubicBezTo>
                    <a:pt x="213" y="236"/>
                    <a:pt x="244" y="236"/>
                    <a:pt x="274" y="176"/>
                  </a:cubicBezTo>
                  <a:cubicBezTo>
                    <a:pt x="274" y="115"/>
                    <a:pt x="244" y="54"/>
                    <a:pt x="183" y="24"/>
                  </a:cubicBezTo>
                  <a:cubicBezTo>
                    <a:pt x="168" y="8"/>
                    <a:pt x="145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2569900" y="1029958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31" y="0"/>
                  </a:moveTo>
                  <a:cubicBezTo>
                    <a:pt x="0" y="30"/>
                    <a:pt x="0" y="61"/>
                    <a:pt x="0" y="91"/>
                  </a:cubicBezTo>
                  <a:lnTo>
                    <a:pt x="0" y="122"/>
                  </a:lnTo>
                  <a:lnTo>
                    <a:pt x="31" y="182"/>
                  </a:lnTo>
                  <a:lnTo>
                    <a:pt x="122" y="182"/>
                  </a:lnTo>
                  <a:lnTo>
                    <a:pt x="183" y="122"/>
                  </a:lnTo>
                  <a:cubicBezTo>
                    <a:pt x="213" y="9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2303190" y="925927"/>
              <a:ext cx="6285" cy="5003"/>
            </a:xfrm>
            <a:custGeom>
              <a:avLst/>
              <a:gdLst/>
              <a:ahLst/>
              <a:cxnLst/>
              <a:rect l="l" t="t" r="r" b="b"/>
              <a:pathLst>
                <a:path w="245" h="195" extrusionOk="0">
                  <a:moveTo>
                    <a:pt x="105" y="0"/>
                  </a:moveTo>
                  <a:cubicBezTo>
                    <a:pt x="62" y="0"/>
                    <a:pt x="23" y="29"/>
                    <a:pt x="1" y="73"/>
                  </a:cubicBezTo>
                  <a:lnTo>
                    <a:pt x="1" y="104"/>
                  </a:lnTo>
                  <a:cubicBezTo>
                    <a:pt x="1" y="134"/>
                    <a:pt x="31" y="195"/>
                    <a:pt x="62" y="195"/>
                  </a:cubicBezTo>
                  <a:lnTo>
                    <a:pt x="183" y="195"/>
                  </a:lnTo>
                  <a:cubicBezTo>
                    <a:pt x="244" y="134"/>
                    <a:pt x="244" y="43"/>
                    <a:pt x="153" y="12"/>
                  </a:cubicBezTo>
                  <a:cubicBezTo>
                    <a:pt x="137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2266555" y="1223345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91" y="0"/>
                  </a:moveTo>
                  <a:cubicBezTo>
                    <a:pt x="61" y="0"/>
                    <a:pt x="31" y="0"/>
                    <a:pt x="31" y="31"/>
                  </a:cubicBezTo>
                  <a:lnTo>
                    <a:pt x="0" y="61"/>
                  </a:lnTo>
                  <a:lnTo>
                    <a:pt x="0" y="91"/>
                  </a:lnTo>
                  <a:lnTo>
                    <a:pt x="0" y="122"/>
                  </a:lnTo>
                  <a:lnTo>
                    <a:pt x="31" y="152"/>
                  </a:lnTo>
                  <a:cubicBezTo>
                    <a:pt x="48" y="161"/>
                    <a:pt x="64" y="165"/>
                    <a:pt x="78" y="165"/>
                  </a:cubicBezTo>
                  <a:cubicBezTo>
                    <a:pt x="112" y="165"/>
                    <a:pt x="140" y="143"/>
                    <a:pt x="183" y="122"/>
                  </a:cubicBezTo>
                  <a:cubicBezTo>
                    <a:pt x="183" y="91"/>
                    <a:pt x="183" y="6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2208831" y="851374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92" y="0"/>
                    <a:pt x="62" y="31"/>
                    <a:pt x="31" y="61"/>
                  </a:cubicBezTo>
                  <a:cubicBezTo>
                    <a:pt x="1" y="122"/>
                    <a:pt x="31" y="183"/>
                    <a:pt x="92" y="244"/>
                  </a:cubicBezTo>
                  <a:lnTo>
                    <a:pt x="183" y="213"/>
                  </a:lnTo>
                  <a:cubicBezTo>
                    <a:pt x="214" y="183"/>
                    <a:pt x="214" y="183"/>
                    <a:pt x="244" y="152"/>
                  </a:cubicBezTo>
                  <a:lnTo>
                    <a:pt x="244" y="92"/>
                  </a:lnTo>
                  <a:cubicBezTo>
                    <a:pt x="244" y="61"/>
                    <a:pt x="214" y="61"/>
                    <a:pt x="214" y="31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2149568" y="856838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2" y="0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1" y="152"/>
                  </a:lnTo>
                  <a:cubicBezTo>
                    <a:pt x="31" y="183"/>
                    <a:pt x="31" y="183"/>
                    <a:pt x="62" y="213"/>
                  </a:cubicBezTo>
                  <a:lnTo>
                    <a:pt x="153" y="213"/>
                  </a:lnTo>
                  <a:lnTo>
                    <a:pt x="214" y="152"/>
                  </a:lnTo>
                  <a:cubicBezTo>
                    <a:pt x="214" y="9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227559" y="912971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lnTo>
                    <a:pt x="31" y="31"/>
                  </a:lnTo>
                  <a:cubicBezTo>
                    <a:pt x="0" y="61"/>
                    <a:pt x="0" y="122"/>
                    <a:pt x="31" y="153"/>
                  </a:cubicBezTo>
                  <a:lnTo>
                    <a:pt x="92" y="153"/>
                  </a:lnTo>
                  <a:cubicBezTo>
                    <a:pt x="122" y="153"/>
                    <a:pt x="152" y="153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8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098104" y="93793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" y="92"/>
                  </a:moveTo>
                  <a:lnTo>
                    <a:pt x="31" y="122"/>
                  </a:lnTo>
                  <a:cubicBezTo>
                    <a:pt x="26" y="111"/>
                    <a:pt x="22" y="101"/>
                    <a:pt x="20" y="92"/>
                  </a:cubicBezTo>
                  <a:close/>
                  <a:moveTo>
                    <a:pt x="92" y="0"/>
                  </a:moveTo>
                  <a:lnTo>
                    <a:pt x="62" y="31"/>
                  </a:lnTo>
                  <a:cubicBezTo>
                    <a:pt x="37" y="31"/>
                    <a:pt x="12" y="51"/>
                    <a:pt x="20" y="92"/>
                  </a:cubicBezTo>
                  <a:lnTo>
                    <a:pt x="31" y="92"/>
                  </a:lnTo>
                  <a:cubicBezTo>
                    <a:pt x="31" y="92"/>
                    <a:pt x="31" y="122"/>
                    <a:pt x="31" y="122"/>
                  </a:cubicBezTo>
                  <a:lnTo>
                    <a:pt x="92" y="122"/>
                  </a:lnTo>
                  <a:lnTo>
                    <a:pt x="62" y="152"/>
                  </a:lnTo>
                  <a:lnTo>
                    <a:pt x="31" y="213"/>
                  </a:lnTo>
                  <a:cubicBezTo>
                    <a:pt x="62" y="213"/>
                    <a:pt x="122" y="213"/>
                    <a:pt x="153" y="183"/>
                  </a:cubicBezTo>
                  <a:lnTo>
                    <a:pt x="183" y="152"/>
                  </a:lnTo>
                  <a:cubicBezTo>
                    <a:pt x="214" y="122"/>
                    <a:pt x="214" y="92"/>
                    <a:pt x="214" y="61"/>
                  </a:cubicBezTo>
                  <a:cubicBezTo>
                    <a:pt x="18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2171400" y="981598"/>
              <a:ext cx="6285" cy="3925"/>
            </a:xfrm>
            <a:custGeom>
              <a:avLst/>
              <a:gdLst/>
              <a:ahLst/>
              <a:cxnLst/>
              <a:rect l="l" t="t" r="r" b="b"/>
              <a:pathLst>
                <a:path w="245" h="153" extrusionOk="0">
                  <a:moveTo>
                    <a:pt x="62" y="0"/>
                  </a:moveTo>
                  <a:cubicBezTo>
                    <a:pt x="31" y="0"/>
                    <a:pt x="1" y="31"/>
                    <a:pt x="1" y="92"/>
                  </a:cubicBezTo>
                  <a:lnTo>
                    <a:pt x="92" y="92"/>
                  </a:lnTo>
                  <a:lnTo>
                    <a:pt x="123" y="152"/>
                  </a:lnTo>
                  <a:cubicBezTo>
                    <a:pt x="183" y="152"/>
                    <a:pt x="244" y="92"/>
                    <a:pt x="244" y="61"/>
                  </a:cubicBezTo>
                  <a:lnTo>
                    <a:pt x="214" y="61"/>
                  </a:lnTo>
                  <a:lnTo>
                    <a:pt x="18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2051335" y="863842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30" y="1"/>
                  </a:moveTo>
                  <a:lnTo>
                    <a:pt x="30" y="31"/>
                  </a:lnTo>
                  <a:cubicBezTo>
                    <a:pt x="0" y="62"/>
                    <a:pt x="0" y="92"/>
                    <a:pt x="30" y="153"/>
                  </a:cubicBezTo>
                  <a:lnTo>
                    <a:pt x="30" y="183"/>
                  </a:lnTo>
                  <a:lnTo>
                    <a:pt x="61" y="183"/>
                  </a:lnTo>
                  <a:cubicBezTo>
                    <a:pt x="77" y="191"/>
                    <a:pt x="93" y="195"/>
                    <a:pt x="109" y="195"/>
                  </a:cubicBezTo>
                  <a:cubicBezTo>
                    <a:pt x="152" y="195"/>
                    <a:pt x="191" y="167"/>
                    <a:pt x="213" y="122"/>
                  </a:cubicBezTo>
                  <a:cubicBezTo>
                    <a:pt x="213" y="92"/>
                    <a:pt x="213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2149568" y="947734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76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lnTo>
                    <a:pt x="1" y="105"/>
                  </a:lnTo>
                  <a:lnTo>
                    <a:pt x="1" y="135"/>
                  </a:lnTo>
                  <a:cubicBezTo>
                    <a:pt x="1" y="165"/>
                    <a:pt x="31" y="196"/>
                    <a:pt x="31" y="196"/>
                  </a:cubicBezTo>
                  <a:cubicBezTo>
                    <a:pt x="62" y="226"/>
                    <a:pt x="92" y="226"/>
                    <a:pt x="92" y="226"/>
                  </a:cubicBezTo>
                  <a:lnTo>
                    <a:pt x="153" y="226"/>
                  </a:lnTo>
                  <a:lnTo>
                    <a:pt x="183" y="196"/>
                  </a:lnTo>
                  <a:cubicBezTo>
                    <a:pt x="214" y="165"/>
                    <a:pt x="214" y="135"/>
                    <a:pt x="214" y="105"/>
                  </a:cubicBezTo>
                  <a:cubicBezTo>
                    <a:pt x="214" y="44"/>
                    <a:pt x="183" y="13"/>
                    <a:pt x="153" y="13"/>
                  </a:cubicBezTo>
                  <a:lnTo>
                    <a:pt x="122" y="13"/>
                  </a:lnTo>
                  <a:cubicBezTo>
                    <a:pt x="105" y="5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363249" y="1194483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22" y="0"/>
                  </a:moveTo>
                  <a:lnTo>
                    <a:pt x="61" y="31"/>
                  </a:lnTo>
                  <a:cubicBezTo>
                    <a:pt x="0" y="92"/>
                    <a:pt x="0" y="152"/>
                    <a:pt x="61" y="183"/>
                  </a:cubicBezTo>
                  <a:lnTo>
                    <a:pt x="92" y="183"/>
                  </a:lnTo>
                  <a:cubicBezTo>
                    <a:pt x="122" y="183"/>
                    <a:pt x="152" y="183"/>
                    <a:pt x="183" y="152"/>
                  </a:cubicBezTo>
                  <a:lnTo>
                    <a:pt x="213" y="122"/>
                  </a:lnTo>
                  <a:lnTo>
                    <a:pt x="213" y="61"/>
                  </a:lnTo>
                  <a:lnTo>
                    <a:pt x="21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277458" y="813353"/>
              <a:ext cx="6260" cy="5618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38" y="1"/>
                  </a:moveTo>
                  <a:cubicBezTo>
                    <a:pt x="122" y="1"/>
                    <a:pt x="107" y="8"/>
                    <a:pt x="92" y="23"/>
                  </a:cubicBezTo>
                  <a:cubicBezTo>
                    <a:pt x="62" y="23"/>
                    <a:pt x="31" y="54"/>
                    <a:pt x="1" y="84"/>
                  </a:cubicBezTo>
                  <a:lnTo>
                    <a:pt x="1" y="145"/>
                  </a:lnTo>
                  <a:lnTo>
                    <a:pt x="1" y="175"/>
                  </a:lnTo>
                  <a:lnTo>
                    <a:pt x="62" y="206"/>
                  </a:lnTo>
                  <a:cubicBezTo>
                    <a:pt x="79" y="215"/>
                    <a:pt x="97" y="218"/>
                    <a:pt x="114" y="218"/>
                  </a:cubicBezTo>
                  <a:cubicBezTo>
                    <a:pt x="155" y="218"/>
                    <a:pt x="192" y="197"/>
                    <a:pt x="214" y="175"/>
                  </a:cubicBezTo>
                  <a:lnTo>
                    <a:pt x="244" y="145"/>
                  </a:lnTo>
                  <a:lnTo>
                    <a:pt x="244" y="115"/>
                  </a:lnTo>
                  <a:cubicBezTo>
                    <a:pt x="244" y="54"/>
                    <a:pt x="214" y="23"/>
                    <a:pt x="183" y="23"/>
                  </a:cubicBezTo>
                  <a:cubicBezTo>
                    <a:pt x="168" y="8"/>
                    <a:pt x="153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219760" y="990962"/>
              <a:ext cx="6260" cy="3925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92" y="0"/>
                  </a:moveTo>
                  <a:cubicBezTo>
                    <a:pt x="92" y="0"/>
                    <a:pt x="61" y="31"/>
                    <a:pt x="31" y="31"/>
                  </a:cubicBez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31" y="122"/>
                    <a:pt x="31" y="122"/>
                  </a:cubicBezTo>
                  <a:lnTo>
                    <a:pt x="92" y="152"/>
                  </a:lnTo>
                  <a:lnTo>
                    <a:pt x="213" y="152"/>
                  </a:lnTo>
                  <a:lnTo>
                    <a:pt x="213" y="91"/>
                  </a:lnTo>
                  <a:cubicBezTo>
                    <a:pt x="244" y="61"/>
                    <a:pt x="21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325818" y="104789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cubicBezTo>
                    <a:pt x="31" y="30"/>
                    <a:pt x="0" y="61"/>
                    <a:pt x="0" y="91"/>
                  </a:cubicBezTo>
                  <a:cubicBezTo>
                    <a:pt x="0" y="122"/>
                    <a:pt x="0" y="152"/>
                    <a:pt x="31" y="182"/>
                  </a:cubicBezTo>
                  <a:lnTo>
                    <a:pt x="122" y="182"/>
                  </a:lnTo>
                  <a:cubicBezTo>
                    <a:pt x="183" y="152"/>
                    <a:pt x="213" y="91"/>
                    <a:pt x="183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148798" y="1125856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92" y="1"/>
                  </a:moveTo>
                  <a:cubicBezTo>
                    <a:pt x="61" y="1"/>
                    <a:pt x="31" y="1"/>
                    <a:pt x="31" y="31"/>
                  </a:cubicBezTo>
                  <a:lnTo>
                    <a:pt x="0" y="61"/>
                  </a:lnTo>
                  <a:lnTo>
                    <a:pt x="0" y="92"/>
                  </a:lnTo>
                  <a:cubicBezTo>
                    <a:pt x="0" y="92"/>
                    <a:pt x="0" y="122"/>
                    <a:pt x="31" y="153"/>
                  </a:cubicBezTo>
                  <a:lnTo>
                    <a:pt x="122" y="153"/>
                  </a:lnTo>
                  <a:cubicBezTo>
                    <a:pt x="152" y="122"/>
                    <a:pt x="183" y="92"/>
                    <a:pt x="213" y="31"/>
                  </a:cubicBezTo>
                  <a:cubicBezTo>
                    <a:pt x="183" y="1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104338" y="1054895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22"/>
                    <a:pt x="1" y="153"/>
                    <a:pt x="31" y="183"/>
                  </a:cubicBezTo>
                  <a:lnTo>
                    <a:pt x="123" y="183"/>
                  </a:lnTo>
                  <a:lnTo>
                    <a:pt x="153" y="153"/>
                  </a:lnTo>
                  <a:cubicBezTo>
                    <a:pt x="183" y="153"/>
                    <a:pt x="183" y="122"/>
                    <a:pt x="214" y="92"/>
                  </a:cubicBezTo>
                  <a:lnTo>
                    <a:pt x="214" y="61"/>
                  </a:lnTo>
                  <a:lnTo>
                    <a:pt x="183" y="61"/>
                  </a:lnTo>
                  <a:lnTo>
                    <a:pt x="183" y="31"/>
                  </a:lnTo>
                  <a:cubicBezTo>
                    <a:pt x="183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1889914" y="906737"/>
              <a:ext cx="795" cy="795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31"/>
                  </a:moveTo>
                  <a:lnTo>
                    <a:pt x="31" y="31"/>
                  </a:lnTo>
                  <a:cubicBezTo>
                    <a:pt x="31" y="31"/>
                    <a:pt x="0" y="0"/>
                    <a:pt x="3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886014" y="102292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122"/>
                    <a:pt x="31" y="152"/>
                    <a:pt x="61" y="183"/>
                  </a:cubicBezTo>
                  <a:lnTo>
                    <a:pt x="122" y="183"/>
                  </a:lnTo>
                  <a:cubicBezTo>
                    <a:pt x="152" y="152"/>
                    <a:pt x="183" y="122"/>
                    <a:pt x="183" y="92"/>
                  </a:cubicBezTo>
                  <a:cubicBezTo>
                    <a:pt x="183" y="6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759689" y="778847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0" y="1"/>
                  </a:moveTo>
                  <a:cubicBezTo>
                    <a:pt x="0" y="1"/>
                    <a:pt x="0" y="31"/>
                    <a:pt x="0" y="31"/>
                  </a:cubicBezTo>
                  <a:lnTo>
                    <a:pt x="0" y="61"/>
                  </a:lnTo>
                  <a:lnTo>
                    <a:pt x="30" y="92"/>
                  </a:lnTo>
                  <a:cubicBezTo>
                    <a:pt x="61" y="92"/>
                    <a:pt x="122" y="92"/>
                    <a:pt x="152" y="61"/>
                  </a:cubicBezTo>
                  <a:lnTo>
                    <a:pt x="152" y="1"/>
                  </a:lnTo>
                  <a:lnTo>
                    <a:pt x="122" y="6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2063008" y="993297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2"/>
                  </a:cubicBezTo>
                  <a:lnTo>
                    <a:pt x="1" y="122"/>
                  </a:lnTo>
                  <a:cubicBezTo>
                    <a:pt x="1" y="122"/>
                    <a:pt x="1" y="152"/>
                    <a:pt x="31" y="152"/>
                  </a:cubicBezTo>
                  <a:cubicBezTo>
                    <a:pt x="62" y="152"/>
                    <a:pt x="92" y="152"/>
                    <a:pt x="123" y="122"/>
                  </a:cubicBezTo>
                  <a:cubicBezTo>
                    <a:pt x="123" y="92"/>
                    <a:pt x="123" y="61"/>
                    <a:pt x="123" y="61"/>
                  </a:cubicBezTo>
                  <a:cubicBezTo>
                    <a:pt x="92" y="31"/>
                    <a:pt x="92" y="31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1946842" y="995837"/>
              <a:ext cx="3900" cy="4490"/>
            </a:xfrm>
            <a:custGeom>
              <a:avLst/>
              <a:gdLst/>
              <a:ahLst/>
              <a:cxnLst/>
              <a:rect l="l" t="t" r="r" b="b"/>
              <a:pathLst>
                <a:path w="152" h="175" extrusionOk="0">
                  <a:moveTo>
                    <a:pt x="46" y="0"/>
                  </a:moveTo>
                  <a:cubicBezTo>
                    <a:pt x="30" y="0"/>
                    <a:pt x="15" y="8"/>
                    <a:pt x="0" y="23"/>
                  </a:cubicBezTo>
                  <a:cubicBezTo>
                    <a:pt x="0" y="23"/>
                    <a:pt x="0" y="53"/>
                    <a:pt x="0" y="84"/>
                  </a:cubicBezTo>
                  <a:lnTo>
                    <a:pt x="0" y="114"/>
                  </a:lnTo>
                  <a:lnTo>
                    <a:pt x="0" y="145"/>
                  </a:lnTo>
                  <a:cubicBezTo>
                    <a:pt x="0" y="145"/>
                    <a:pt x="0" y="145"/>
                    <a:pt x="30" y="175"/>
                  </a:cubicBezTo>
                  <a:lnTo>
                    <a:pt x="122" y="175"/>
                  </a:lnTo>
                  <a:cubicBezTo>
                    <a:pt x="122" y="145"/>
                    <a:pt x="152" y="114"/>
                    <a:pt x="152" y="84"/>
                  </a:cubicBezTo>
                  <a:cubicBezTo>
                    <a:pt x="122" y="53"/>
                    <a:pt x="122" y="23"/>
                    <a:pt x="91" y="23"/>
                  </a:cubicBezTo>
                  <a:cubicBezTo>
                    <a:pt x="76" y="8"/>
                    <a:pt x="61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1878215" y="70165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31" y="31"/>
                    <a:pt x="0" y="61"/>
                    <a:pt x="0" y="92"/>
                  </a:cubicBezTo>
                  <a:cubicBezTo>
                    <a:pt x="0" y="152"/>
                    <a:pt x="31" y="183"/>
                    <a:pt x="61" y="183"/>
                  </a:cubicBezTo>
                  <a:lnTo>
                    <a:pt x="152" y="183"/>
                  </a:lnTo>
                  <a:cubicBezTo>
                    <a:pt x="152" y="152"/>
                    <a:pt x="183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1958515" y="811608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91"/>
                    <a:pt x="31" y="152"/>
                    <a:pt x="62" y="183"/>
                  </a:cubicBezTo>
                  <a:lnTo>
                    <a:pt x="153" y="183"/>
                  </a:lnTo>
                  <a:cubicBezTo>
                    <a:pt x="153" y="152"/>
                    <a:pt x="183" y="122"/>
                    <a:pt x="183" y="91"/>
                  </a:cubicBezTo>
                  <a:cubicBezTo>
                    <a:pt x="183" y="61"/>
                    <a:pt x="153" y="31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1918750" y="998941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77" y="1"/>
                  </a:moveTo>
                  <a:cubicBezTo>
                    <a:pt x="62" y="1"/>
                    <a:pt x="46" y="8"/>
                    <a:pt x="31" y="24"/>
                  </a:cubicBezTo>
                  <a:cubicBezTo>
                    <a:pt x="1" y="54"/>
                    <a:pt x="1" y="84"/>
                    <a:pt x="31" y="115"/>
                  </a:cubicBezTo>
                  <a:lnTo>
                    <a:pt x="31" y="145"/>
                  </a:lnTo>
                  <a:lnTo>
                    <a:pt x="122" y="145"/>
                  </a:lnTo>
                  <a:cubicBezTo>
                    <a:pt x="153" y="115"/>
                    <a:pt x="153" y="84"/>
                    <a:pt x="153" y="54"/>
                  </a:cubicBezTo>
                  <a:lnTo>
                    <a:pt x="122" y="24"/>
                  </a:lnTo>
                  <a:cubicBezTo>
                    <a:pt x="107" y="8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1972574" y="881775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0" y="1"/>
                  </a:moveTo>
                  <a:cubicBezTo>
                    <a:pt x="0" y="31"/>
                    <a:pt x="0" y="62"/>
                    <a:pt x="0" y="92"/>
                  </a:cubicBezTo>
                  <a:cubicBezTo>
                    <a:pt x="0" y="92"/>
                    <a:pt x="30" y="122"/>
                    <a:pt x="61" y="122"/>
                  </a:cubicBezTo>
                  <a:lnTo>
                    <a:pt x="91" y="122"/>
                  </a:lnTo>
                  <a:lnTo>
                    <a:pt x="91" y="92"/>
                  </a:lnTo>
                  <a:lnTo>
                    <a:pt x="122" y="92"/>
                  </a:lnTo>
                  <a:cubicBezTo>
                    <a:pt x="122" y="92"/>
                    <a:pt x="152" y="62"/>
                    <a:pt x="152" y="31"/>
                  </a:cubicBez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1987377" y="1015335"/>
              <a:ext cx="3156" cy="2950"/>
            </a:xfrm>
            <a:custGeom>
              <a:avLst/>
              <a:gdLst/>
              <a:ahLst/>
              <a:cxnLst/>
              <a:rect l="l" t="t" r="r" b="b"/>
              <a:pathLst>
                <a:path w="123" h="115" extrusionOk="0">
                  <a:moveTo>
                    <a:pt x="73" y="0"/>
                  </a:moveTo>
                  <a:cubicBezTo>
                    <a:pt x="61" y="0"/>
                    <a:pt x="46" y="8"/>
                    <a:pt x="31" y="23"/>
                  </a:cubicBezTo>
                  <a:cubicBezTo>
                    <a:pt x="1" y="23"/>
                    <a:pt x="1" y="53"/>
                    <a:pt x="31" y="84"/>
                  </a:cubicBezTo>
                  <a:cubicBezTo>
                    <a:pt x="31" y="84"/>
                    <a:pt x="31" y="114"/>
                    <a:pt x="61" y="114"/>
                  </a:cubicBezTo>
                  <a:cubicBezTo>
                    <a:pt x="61" y="114"/>
                    <a:pt x="92" y="114"/>
                    <a:pt x="92" y="84"/>
                  </a:cubicBezTo>
                  <a:cubicBezTo>
                    <a:pt x="92" y="84"/>
                    <a:pt x="122" y="53"/>
                    <a:pt x="122" y="23"/>
                  </a:cubicBezTo>
                  <a:lnTo>
                    <a:pt x="92" y="23"/>
                  </a:lnTo>
                  <a:cubicBezTo>
                    <a:pt x="92" y="8"/>
                    <a:pt x="84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2018574" y="809453"/>
              <a:ext cx="3925" cy="3540"/>
            </a:xfrm>
            <a:custGeom>
              <a:avLst/>
              <a:gdLst/>
              <a:ahLst/>
              <a:cxnLst/>
              <a:rect l="l" t="t" r="r" b="b"/>
              <a:pathLst>
                <a:path w="153" h="138" extrusionOk="0">
                  <a:moveTo>
                    <a:pt x="46" y="1"/>
                  </a:moveTo>
                  <a:cubicBezTo>
                    <a:pt x="31" y="1"/>
                    <a:pt x="16" y="8"/>
                    <a:pt x="0" y="23"/>
                  </a:cubicBezTo>
                  <a:cubicBezTo>
                    <a:pt x="0" y="23"/>
                    <a:pt x="0" y="84"/>
                    <a:pt x="0" y="115"/>
                  </a:cubicBezTo>
                  <a:lnTo>
                    <a:pt x="61" y="115"/>
                  </a:lnTo>
                  <a:cubicBezTo>
                    <a:pt x="76" y="130"/>
                    <a:pt x="92" y="137"/>
                    <a:pt x="107" y="137"/>
                  </a:cubicBezTo>
                  <a:cubicBezTo>
                    <a:pt x="122" y="137"/>
                    <a:pt x="137" y="130"/>
                    <a:pt x="152" y="115"/>
                  </a:cubicBezTo>
                  <a:cubicBezTo>
                    <a:pt x="152" y="115"/>
                    <a:pt x="152" y="84"/>
                    <a:pt x="152" y="54"/>
                  </a:cubicBezTo>
                  <a:lnTo>
                    <a:pt x="122" y="54"/>
                  </a:lnTo>
                  <a:lnTo>
                    <a:pt x="92" y="23"/>
                  </a:lnTo>
                  <a:cubicBezTo>
                    <a:pt x="76" y="8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1679363" y="1054125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91" y="91"/>
                  </a:lnTo>
                  <a:cubicBezTo>
                    <a:pt x="91" y="61"/>
                    <a:pt x="122" y="61"/>
                    <a:pt x="12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2057569" y="863072"/>
              <a:ext cx="4695" cy="3463"/>
            </a:xfrm>
            <a:custGeom>
              <a:avLst/>
              <a:gdLst/>
              <a:ahLst/>
              <a:cxnLst/>
              <a:rect l="l" t="t" r="r" b="b"/>
              <a:pathLst>
                <a:path w="183" h="135" extrusionOk="0">
                  <a:moveTo>
                    <a:pt x="61" y="0"/>
                  </a:moveTo>
                  <a:cubicBezTo>
                    <a:pt x="31" y="0"/>
                    <a:pt x="31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lnTo>
                    <a:pt x="31" y="122"/>
                  </a:lnTo>
                  <a:cubicBezTo>
                    <a:pt x="48" y="131"/>
                    <a:pt x="66" y="135"/>
                    <a:pt x="82" y="135"/>
                  </a:cubicBezTo>
                  <a:cubicBezTo>
                    <a:pt x="122" y="135"/>
                    <a:pt x="152" y="113"/>
                    <a:pt x="152" y="92"/>
                  </a:cubicBezTo>
                  <a:cubicBezTo>
                    <a:pt x="183" y="61"/>
                    <a:pt x="183" y="61"/>
                    <a:pt x="152" y="31"/>
                  </a:cubicBezTo>
                  <a:cubicBezTo>
                    <a:pt x="15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1811923" y="1084218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74" y="1"/>
                  </a:moveTo>
                  <a:cubicBezTo>
                    <a:pt x="33" y="1"/>
                    <a:pt x="1" y="29"/>
                    <a:pt x="1" y="73"/>
                  </a:cubicBezTo>
                  <a:lnTo>
                    <a:pt x="1" y="134"/>
                  </a:lnTo>
                  <a:cubicBezTo>
                    <a:pt x="1" y="134"/>
                    <a:pt x="1" y="165"/>
                    <a:pt x="31" y="165"/>
                  </a:cubicBezTo>
                  <a:lnTo>
                    <a:pt x="92" y="165"/>
                  </a:lnTo>
                  <a:cubicBezTo>
                    <a:pt x="122" y="165"/>
                    <a:pt x="153" y="134"/>
                    <a:pt x="153" y="104"/>
                  </a:cubicBezTo>
                  <a:lnTo>
                    <a:pt x="122" y="43"/>
                  </a:lnTo>
                  <a:lnTo>
                    <a:pt x="122" y="13"/>
                  </a:lnTo>
                  <a:cubicBezTo>
                    <a:pt x="106" y="5"/>
                    <a:pt x="90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1898483" y="967565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31"/>
                    <a:pt x="0" y="61"/>
                    <a:pt x="31" y="61"/>
                  </a:cubicBezTo>
                  <a:lnTo>
                    <a:pt x="31" y="122"/>
                  </a:lnTo>
                  <a:cubicBezTo>
                    <a:pt x="31" y="122"/>
                    <a:pt x="61" y="152"/>
                    <a:pt x="61" y="152"/>
                  </a:cubicBezTo>
                  <a:lnTo>
                    <a:pt x="122" y="152"/>
                  </a:lnTo>
                  <a:lnTo>
                    <a:pt x="152" y="92"/>
                  </a:lnTo>
                  <a:lnTo>
                    <a:pt x="183" y="61"/>
                  </a:lnTo>
                  <a:lnTo>
                    <a:pt x="152" y="31"/>
                  </a:lnTo>
                  <a:cubicBezTo>
                    <a:pt x="152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1946842" y="850604"/>
              <a:ext cx="3900" cy="3720"/>
            </a:xfrm>
            <a:custGeom>
              <a:avLst/>
              <a:gdLst/>
              <a:ahLst/>
              <a:cxnLst/>
              <a:rect l="l" t="t" r="r" b="b"/>
              <a:pathLst>
                <a:path w="152" h="145" extrusionOk="0">
                  <a:moveTo>
                    <a:pt x="30" y="0"/>
                  </a:moveTo>
                  <a:cubicBezTo>
                    <a:pt x="0" y="30"/>
                    <a:pt x="0" y="61"/>
                    <a:pt x="30" y="91"/>
                  </a:cubicBezTo>
                  <a:lnTo>
                    <a:pt x="30" y="122"/>
                  </a:lnTo>
                  <a:cubicBezTo>
                    <a:pt x="46" y="137"/>
                    <a:pt x="61" y="144"/>
                    <a:pt x="76" y="144"/>
                  </a:cubicBezTo>
                  <a:cubicBezTo>
                    <a:pt x="91" y="144"/>
                    <a:pt x="106" y="137"/>
                    <a:pt x="122" y="122"/>
                  </a:cubicBezTo>
                  <a:lnTo>
                    <a:pt x="152" y="91"/>
                  </a:lnTo>
                  <a:cubicBezTo>
                    <a:pt x="152" y="91"/>
                    <a:pt x="152" y="61"/>
                    <a:pt x="152" y="61"/>
                  </a:cubicBezTo>
                  <a:lnTo>
                    <a:pt x="122" y="61"/>
                  </a:lnTo>
                  <a:lnTo>
                    <a:pt x="122" y="3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1840785" y="111025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62"/>
                    <a:pt x="31" y="62"/>
                    <a:pt x="31" y="62"/>
                  </a:cubicBezTo>
                  <a:cubicBezTo>
                    <a:pt x="0" y="92"/>
                    <a:pt x="0" y="122"/>
                    <a:pt x="0" y="153"/>
                  </a:cubicBezTo>
                  <a:lnTo>
                    <a:pt x="0" y="183"/>
                  </a:lnTo>
                  <a:lnTo>
                    <a:pt x="61" y="183"/>
                  </a:lnTo>
                  <a:cubicBezTo>
                    <a:pt x="67" y="189"/>
                    <a:pt x="74" y="191"/>
                    <a:pt x="81" y="191"/>
                  </a:cubicBezTo>
                  <a:cubicBezTo>
                    <a:pt x="112" y="191"/>
                    <a:pt x="152" y="147"/>
                    <a:pt x="152" y="122"/>
                  </a:cubicBezTo>
                  <a:lnTo>
                    <a:pt x="152" y="92"/>
                  </a:lnTo>
                  <a:cubicBezTo>
                    <a:pt x="152" y="62"/>
                    <a:pt x="122" y="31"/>
                    <a:pt x="122" y="1"/>
                  </a:cubicBezTo>
                  <a:close/>
                  <a:moveTo>
                    <a:pt x="152" y="122"/>
                  </a:moveTo>
                  <a:lnTo>
                    <a:pt x="152" y="153"/>
                  </a:lnTo>
                  <a:lnTo>
                    <a:pt x="152" y="183"/>
                  </a:lnTo>
                  <a:lnTo>
                    <a:pt x="152" y="214"/>
                  </a:lnTo>
                  <a:cubicBezTo>
                    <a:pt x="213" y="183"/>
                    <a:pt x="213" y="122"/>
                    <a:pt x="15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2024038" y="103462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61"/>
                    <a:pt x="0" y="122"/>
                    <a:pt x="61" y="152"/>
                  </a:cubicBezTo>
                  <a:lnTo>
                    <a:pt x="91" y="152"/>
                  </a:lnTo>
                  <a:cubicBezTo>
                    <a:pt x="152" y="152"/>
                    <a:pt x="183" y="122"/>
                    <a:pt x="183" y="92"/>
                  </a:cubicBezTo>
                  <a:lnTo>
                    <a:pt x="152" y="61"/>
                  </a:ln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1982708" y="963152"/>
              <a:ext cx="3925" cy="3643"/>
            </a:xfrm>
            <a:custGeom>
              <a:avLst/>
              <a:gdLst/>
              <a:ahLst/>
              <a:cxnLst/>
              <a:rect l="l" t="t" r="r" b="b"/>
              <a:pathLst>
                <a:path w="153" h="142" extrusionOk="0">
                  <a:moveTo>
                    <a:pt x="73" y="0"/>
                  </a:moveTo>
                  <a:cubicBezTo>
                    <a:pt x="46" y="0"/>
                    <a:pt x="18" y="15"/>
                    <a:pt x="0" y="51"/>
                  </a:cubicBezTo>
                  <a:lnTo>
                    <a:pt x="0" y="112"/>
                  </a:lnTo>
                  <a:cubicBezTo>
                    <a:pt x="31" y="112"/>
                    <a:pt x="31" y="142"/>
                    <a:pt x="61" y="142"/>
                  </a:cubicBezTo>
                  <a:lnTo>
                    <a:pt x="122" y="142"/>
                  </a:lnTo>
                  <a:cubicBezTo>
                    <a:pt x="152" y="112"/>
                    <a:pt x="152" y="81"/>
                    <a:pt x="122" y="81"/>
                  </a:cubicBezTo>
                  <a:lnTo>
                    <a:pt x="122" y="20"/>
                  </a:lnTo>
                  <a:cubicBezTo>
                    <a:pt x="109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1929679" y="1041067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35" y="0"/>
                  </a:moveTo>
                  <a:cubicBezTo>
                    <a:pt x="16" y="0"/>
                    <a:pt x="0" y="8"/>
                    <a:pt x="0" y="23"/>
                  </a:cubicBezTo>
                  <a:lnTo>
                    <a:pt x="0" y="53"/>
                  </a:lnTo>
                  <a:lnTo>
                    <a:pt x="0" y="84"/>
                  </a:lnTo>
                  <a:cubicBezTo>
                    <a:pt x="0" y="114"/>
                    <a:pt x="31" y="145"/>
                    <a:pt x="61" y="145"/>
                  </a:cubicBezTo>
                  <a:lnTo>
                    <a:pt x="91" y="145"/>
                  </a:lnTo>
                  <a:lnTo>
                    <a:pt x="122" y="114"/>
                  </a:lnTo>
                  <a:cubicBezTo>
                    <a:pt x="152" y="114"/>
                    <a:pt x="152" y="84"/>
                    <a:pt x="122" y="53"/>
                  </a:cubicBezTo>
                  <a:cubicBezTo>
                    <a:pt x="122" y="23"/>
                    <a:pt x="91" y="23"/>
                    <a:pt x="91" y="23"/>
                  </a:cubicBezTo>
                  <a:cubicBezTo>
                    <a:pt x="76" y="8"/>
                    <a:pt x="53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1999076" y="115392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2"/>
                    <a:pt x="1" y="92"/>
                    <a:pt x="31" y="122"/>
                  </a:cubicBezTo>
                  <a:lnTo>
                    <a:pt x="122" y="122"/>
                  </a:lnTo>
                  <a:cubicBezTo>
                    <a:pt x="153" y="92"/>
                    <a:pt x="153" y="62"/>
                    <a:pt x="122" y="31"/>
                  </a:cubicBez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1708995" y="983933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1"/>
                    <a:pt x="0" y="92"/>
                    <a:pt x="31" y="122"/>
                  </a:cubicBezTo>
                  <a:lnTo>
                    <a:pt x="0" y="153"/>
                  </a:lnTo>
                  <a:lnTo>
                    <a:pt x="92" y="153"/>
                  </a:lnTo>
                  <a:lnTo>
                    <a:pt x="122" y="92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1960080" y="738312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62" y="0"/>
                  </a:moveTo>
                  <a:cubicBezTo>
                    <a:pt x="31" y="30"/>
                    <a:pt x="1" y="91"/>
                    <a:pt x="31" y="122"/>
                  </a:cubicBezTo>
                  <a:lnTo>
                    <a:pt x="62" y="91"/>
                  </a:lnTo>
                  <a:lnTo>
                    <a:pt x="62" y="122"/>
                  </a:lnTo>
                  <a:lnTo>
                    <a:pt x="153" y="122"/>
                  </a:lnTo>
                  <a:cubicBezTo>
                    <a:pt x="183" y="9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1901613" y="831106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61" y="0"/>
                  </a:moveTo>
                  <a:cubicBezTo>
                    <a:pt x="30" y="0"/>
                    <a:pt x="0" y="31"/>
                    <a:pt x="0" y="61"/>
                  </a:cubicBezTo>
                  <a:cubicBezTo>
                    <a:pt x="30" y="91"/>
                    <a:pt x="30" y="122"/>
                    <a:pt x="91" y="122"/>
                  </a:cubicBezTo>
                  <a:lnTo>
                    <a:pt x="122" y="122"/>
                  </a:lnTo>
                  <a:lnTo>
                    <a:pt x="152" y="91"/>
                  </a:lnTo>
                  <a:cubicBezTo>
                    <a:pt x="152" y="91"/>
                    <a:pt x="152" y="61"/>
                    <a:pt x="152" y="61"/>
                  </a:cubicBezTo>
                  <a:cubicBezTo>
                    <a:pt x="152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1619305" y="910637"/>
              <a:ext cx="4721" cy="3720"/>
            </a:xfrm>
            <a:custGeom>
              <a:avLst/>
              <a:gdLst/>
              <a:ahLst/>
              <a:cxnLst/>
              <a:rect l="l" t="t" r="r" b="b"/>
              <a:pathLst>
                <a:path w="184" h="145" extrusionOk="0">
                  <a:moveTo>
                    <a:pt x="3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31" y="92"/>
                    <a:pt x="31" y="122"/>
                    <a:pt x="62" y="122"/>
                  </a:cubicBezTo>
                  <a:cubicBezTo>
                    <a:pt x="77" y="137"/>
                    <a:pt x="92" y="145"/>
                    <a:pt x="107" y="145"/>
                  </a:cubicBezTo>
                  <a:cubicBezTo>
                    <a:pt x="122" y="145"/>
                    <a:pt x="138" y="137"/>
                    <a:pt x="153" y="122"/>
                  </a:cubicBezTo>
                  <a:lnTo>
                    <a:pt x="183" y="92"/>
                  </a:lnTo>
                  <a:lnTo>
                    <a:pt x="183" y="61"/>
                  </a:ln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1938248" y="89737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31" y="31"/>
                  </a:lnTo>
                  <a:cubicBezTo>
                    <a:pt x="1" y="62"/>
                    <a:pt x="31" y="122"/>
                    <a:pt x="61" y="122"/>
                  </a:cubicBezTo>
                  <a:lnTo>
                    <a:pt x="153" y="122"/>
                  </a:lnTo>
                  <a:cubicBezTo>
                    <a:pt x="153" y="122"/>
                    <a:pt x="153" y="92"/>
                    <a:pt x="153" y="62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892248" y="931109"/>
              <a:ext cx="3925" cy="4053"/>
            </a:xfrm>
            <a:custGeom>
              <a:avLst/>
              <a:gdLst/>
              <a:ahLst/>
              <a:cxnLst/>
              <a:rect l="l" t="t" r="r" b="b"/>
              <a:pathLst>
                <a:path w="153" h="158" extrusionOk="0">
                  <a:moveTo>
                    <a:pt x="80" y="0"/>
                  </a:moveTo>
                  <a:cubicBezTo>
                    <a:pt x="69" y="0"/>
                    <a:pt x="61" y="8"/>
                    <a:pt x="61" y="23"/>
                  </a:cubicBezTo>
                  <a:cubicBezTo>
                    <a:pt x="31" y="23"/>
                    <a:pt x="31" y="23"/>
                    <a:pt x="0" y="54"/>
                  </a:cubicBezTo>
                  <a:lnTo>
                    <a:pt x="0" y="145"/>
                  </a:lnTo>
                  <a:lnTo>
                    <a:pt x="31" y="114"/>
                  </a:lnTo>
                  <a:lnTo>
                    <a:pt x="31" y="145"/>
                  </a:lnTo>
                  <a:cubicBezTo>
                    <a:pt x="49" y="154"/>
                    <a:pt x="66" y="157"/>
                    <a:pt x="83" y="157"/>
                  </a:cubicBezTo>
                  <a:cubicBezTo>
                    <a:pt x="122" y="157"/>
                    <a:pt x="152" y="136"/>
                    <a:pt x="152" y="114"/>
                  </a:cubicBezTo>
                  <a:lnTo>
                    <a:pt x="152" y="54"/>
                  </a:lnTo>
                  <a:cubicBezTo>
                    <a:pt x="152" y="54"/>
                    <a:pt x="122" y="23"/>
                    <a:pt x="122" y="23"/>
                  </a:cubicBezTo>
                  <a:cubicBezTo>
                    <a:pt x="107" y="8"/>
                    <a:pt x="92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1808793" y="799114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cubicBezTo>
                    <a:pt x="62" y="1"/>
                    <a:pt x="31" y="31"/>
                    <a:pt x="1" y="31"/>
                  </a:cubicBezTo>
                  <a:lnTo>
                    <a:pt x="1" y="62"/>
                  </a:lnTo>
                  <a:cubicBezTo>
                    <a:pt x="1" y="92"/>
                    <a:pt x="31" y="122"/>
                    <a:pt x="31" y="122"/>
                  </a:cubicBezTo>
                  <a:lnTo>
                    <a:pt x="62" y="122"/>
                  </a:lnTo>
                  <a:cubicBezTo>
                    <a:pt x="92" y="122"/>
                    <a:pt x="123" y="122"/>
                    <a:pt x="153" y="92"/>
                  </a:cubicBezTo>
                  <a:lnTo>
                    <a:pt x="153" y="62"/>
                  </a:lnTo>
                  <a:cubicBezTo>
                    <a:pt x="153" y="31"/>
                    <a:pt x="153" y="31"/>
                    <a:pt x="153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2059904" y="906737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61" y="0"/>
                  </a:moveTo>
                  <a:cubicBezTo>
                    <a:pt x="31" y="0"/>
                    <a:pt x="31" y="31"/>
                    <a:pt x="0" y="31"/>
                  </a:cubicBezTo>
                  <a:lnTo>
                    <a:pt x="0" y="61"/>
                  </a:lnTo>
                  <a:cubicBezTo>
                    <a:pt x="0" y="122"/>
                    <a:pt x="31" y="152"/>
                    <a:pt x="61" y="183"/>
                  </a:cubicBezTo>
                  <a:lnTo>
                    <a:pt x="152" y="183"/>
                  </a:lnTo>
                  <a:lnTo>
                    <a:pt x="152" y="152"/>
                  </a:lnTo>
                  <a:cubicBezTo>
                    <a:pt x="152" y="122"/>
                    <a:pt x="152" y="92"/>
                    <a:pt x="152" y="61"/>
                  </a:cubicBez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849353" y="973030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61" y="0"/>
                  </a:moveTo>
                  <a:lnTo>
                    <a:pt x="31" y="31"/>
                  </a:lnTo>
                  <a:lnTo>
                    <a:pt x="31" y="91"/>
                  </a:lnTo>
                  <a:cubicBezTo>
                    <a:pt x="1" y="122"/>
                    <a:pt x="31" y="152"/>
                    <a:pt x="61" y="182"/>
                  </a:cubicBezTo>
                  <a:cubicBezTo>
                    <a:pt x="77" y="198"/>
                    <a:pt x="92" y="205"/>
                    <a:pt x="107" y="205"/>
                  </a:cubicBezTo>
                  <a:cubicBezTo>
                    <a:pt x="122" y="205"/>
                    <a:pt x="137" y="198"/>
                    <a:pt x="153" y="182"/>
                  </a:cubicBezTo>
                  <a:lnTo>
                    <a:pt x="183" y="182"/>
                  </a:lnTo>
                  <a:lnTo>
                    <a:pt x="213" y="152"/>
                  </a:lnTo>
                  <a:lnTo>
                    <a:pt x="213" y="122"/>
                  </a:lnTo>
                  <a:lnTo>
                    <a:pt x="183" y="91"/>
                  </a:lnTo>
                  <a:cubicBezTo>
                    <a:pt x="15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1847019" y="759349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31" y="1"/>
                    <a:pt x="0" y="62"/>
                    <a:pt x="0" y="62"/>
                  </a:cubicBezTo>
                  <a:lnTo>
                    <a:pt x="0" y="122"/>
                  </a:lnTo>
                  <a:cubicBezTo>
                    <a:pt x="0" y="122"/>
                    <a:pt x="31" y="153"/>
                    <a:pt x="31" y="153"/>
                  </a:cubicBezTo>
                  <a:lnTo>
                    <a:pt x="152" y="153"/>
                  </a:lnTo>
                  <a:cubicBezTo>
                    <a:pt x="152" y="122"/>
                    <a:pt x="183" y="122"/>
                    <a:pt x="183" y="92"/>
                  </a:cubicBezTo>
                  <a:lnTo>
                    <a:pt x="183" y="31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2080171" y="811788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73" y="1"/>
                  </a:moveTo>
                  <a:cubicBezTo>
                    <a:pt x="61" y="1"/>
                    <a:pt x="46" y="8"/>
                    <a:pt x="31" y="24"/>
                  </a:cubicBezTo>
                  <a:cubicBezTo>
                    <a:pt x="1" y="24"/>
                    <a:pt x="1" y="84"/>
                    <a:pt x="31" y="84"/>
                  </a:cubicBezTo>
                  <a:lnTo>
                    <a:pt x="31" y="176"/>
                  </a:lnTo>
                  <a:lnTo>
                    <a:pt x="122" y="176"/>
                  </a:lnTo>
                  <a:lnTo>
                    <a:pt x="153" y="145"/>
                  </a:lnTo>
                  <a:lnTo>
                    <a:pt x="153" y="115"/>
                  </a:lnTo>
                  <a:lnTo>
                    <a:pt x="153" y="84"/>
                  </a:lnTo>
                  <a:lnTo>
                    <a:pt x="153" y="54"/>
                  </a:lnTo>
                  <a:cubicBezTo>
                    <a:pt x="122" y="24"/>
                    <a:pt x="122" y="24"/>
                    <a:pt x="92" y="24"/>
                  </a:cubicBezTo>
                  <a:cubicBezTo>
                    <a:pt x="92" y="8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759689" y="954301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0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lnTo>
                    <a:pt x="91" y="153"/>
                  </a:lnTo>
                  <a:lnTo>
                    <a:pt x="122" y="12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1" y="3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1978013" y="91453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62" y="0"/>
                    <a:pt x="1" y="0"/>
                    <a:pt x="1" y="61"/>
                  </a:cubicBezTo>
                  <a:lnTo>
                    <a:pt x="1" y="122"/>
                  </a:lnTo>
                  <a:lnTo>
                    <a:pt x="31" y="152"/>
                  </a:lnTo>
                  <a:lnTo>
                    <a:pt x="122" y="152"/>
                  </a:lnTo>
                  <a:cubicBezTo>
                    <a:pt x="122" y="122"/>
                    <a:pt x="122" y="122"/>
                    <a:pt x="153" y="92"/>
                  </a:cubicBezTo>
                  <a:lnTo>
                    <a:pt x="153" y="61"/>
                  </a:lnTo>
                  <a:cubicBezTo>
                    <a:pt x="153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843119" y="1014360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lnTo>
                    <a:pt x="0" y="30"/>
                  </a:lnTo>
                  <a:cubicBezTo>
                    <a:pt x="0" y="61"/>
                    <a:pt x="0" y="91"/>
                    <a:pt x="31" y="122"/>
                  </a:cubicBezTo>
                  <a:lnTo>
                    <a:pt x="61" y="122"/>
                  </a:lnTo>
                  <a:cubicBezTo>
                    <a:pt x="92" y="122"/>
                    <a:pt x="122" y="91"/>
                    <a:pt x="122" y="91"/>
                  </a:cubicBezTo>
                  <a:lnTo>
                    <a:pt x="122" y="61"/>
                  </a:lnTo>
                  <a:cubicBezTo>
                    <a:pt x="122" y="3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2011544" y="856043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53" y="1"/>
                  </a:moveTo>
                  <a:lnTo>
                    <a:pt x="62" y="31"/>
                  </a:lnTo>
                  <a:cubicBezTo>
                    <a:pt x="31" y="31"/>
                    <a:pt x="31" y="62"/>
                    <a:pt x="1" y="92"/>
                  </a:cubicBezTo>
                  <a:lnTo>
                    <a:pt x="1" y="122"/>
                  </a:lnTo>
                  <a:cubicBezTo>
                    <a:pt x="31" y="122"/>
                    <a:pt x="31" y="153"/>
                    <a:pt x="62" y="183"/>
                  </a:cubicBezTo>
                  <a:cubicBezTo>
                    <a:pt x="92" y="183"/>
                    <a:pt x="153" y="183"/>
                    <a:pt x="183" y="122"/>
                  </a:cubicBezTo>
                  <a:cubicBezTo>
                    <a:pt x="183" y="92"/>
                    <a:pt x="183" y="92"/>
                    <a:pt x="183" y="62"/>
                  </a:cubicBezTo>
                  <a:cubicBezTo>
                    <a:pt x="153" y="31"/>
                    <a:pt x="15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2031042" y="939498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92" y="0"/>
                  </a:moveTo>
                  <a:cubicBezTo>
                    <a:pt x="62" y="0"/>
                    <a:pt x="31" y="0"/>
                    <a:pt x="1" y="31"/>
                  </a:cubicBezTo>
                  <a:lnTo>
                    <a:pt x="1" y="61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122" y="122"/>
                  </a:lnTo>
                  <a:cubicBezTo>
                    <a:pt x="153" y="122"/>
                    <a:pt x="153" y="91"/>
                    <a:pt x="153" y="61"/>
                  </a:cubicBezTo>
                  <a:lnTo>
                    <a:pt x="153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1949947" y="940473"/>
              <a:ext cx="4695" cy="4490"/>
            </a:xfrm>
            <a:custGeom>
              <a:avLst/>
              <a:gdLst/>
              <a:ahLst/>
              <a:cxnLst/>
              <a:rect l="l" t="t" r="r" b="b"/>
              <a:pathLst>
                <a:path w="183" h="175" extrusionOk="0">
                  <a:moveTo>
                    <a:pt x="61" y="0"/>
                  </a:moveTo>
                  <a:cubicBezTo>
                    <a:pt x="39" y="0"/>
                    <a:pt x="16" y="8"/>
                    <a:pt x="1" y="23"/>
                  </a:cubicBezTo>
                  <a:lnTo>
                    <a:pt x="1" y="84"/>
                  </a:lnTo>
                  <a:cubicBezTo>
                    <a:pt x="1" y="114"/>
                    <a:pt x="31" y="144"/>
                    <a:pt x="61" y="175"/>
                  </a:cubicBezTo>
                  <a:lnTo>
                    <a:pt x="122" y="175"/>
                  </a:lnTo>
                  <a:cubicBezTo>
                    <a:pt x="153" y="175"/>
                    <a:pt x="183" y="144"/>
                    <a:pt x="183" y="114"/>
                  </a:cubicBezTo>
                  <a:cubicBezTo>
                    <a:pt x="183" y="84"/>
                    <a:pt x="153" y="23"/>
                    <a:pt x="122" y="23"/>
                  </a:cubicBezTo>
                  <a:cubicBezTo>
                    <a:pt x="107" y="8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2123066" y="939498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1"/>
                  </a:lnTo>
                  <a:lnTo>
                    <a:pt x="31" y="122"/>
                  </a:lnTo>
                  <a:lnTo>
                    <a:pt x="122" y="122"/>
                  </a:lnTo>
                  <a:lnTo>
                    <a:pt x="122" y="91"/>
                  </a:lnTo>
                  <a:cubicBezTo>
                    <a:pt x="15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1913286" y="881980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77" y="0"/>
                  </a:moveTo>
                  <a:cubicBezTo>
                    <a:pt x="62" y="0"/>
                    <a:pt x="47" y="8"/>
                    <a:pt x="31" y="23"/>
                  </a:cubicBezTo>
                  <a:cubicBezTo>
                    <a:pt x="1" y="23"/>
                    <a:pt x="1" y="54"/>
                    <a:pt x="1" y="84"/>
                  </a:cubicBezTo>
                  <a:cubicBezTo>
                    <a:pt x="1" y="114"/>
                    <a:pt x="31" y="145"/>
                    <a:pt x="62" y="145"/>
                  </a:cubicBezTo>
                  <a:cubicBezTo>
                    <a:pt x="62" y="175"/>
                    <a:pt x="92" y="175"/>
                    <a:pt x="123" y="175"/>
                  </a:cubicBezTo>
                  <a:cubicBezTo>
                    <a:pt x="153" y="145"/>
                    <a:pt x="183" y="114"/>
                    <a:pt x="183" y="84"/>
                  </a:cubicBezTo>
                  <a:cubicBezTo>
                    <a:pt x="153" y="54"/>
                    <a:pt x="153" y="23"/>
                    <a:pt x="123" y="23"/>
                  </a:cubicBezTo>
                  <a:cubicBezTo>
                    <a:pt x="107" y="8"/>
                    <a:pt x="92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1910951" y="1110258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31" y="1"/>
                  </a:moveTo>
                  <a:cubicBezTo>
                    <a:pt x="31" y="1"/>
                    <a:pt x="1" y="3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31" y="122"/>
                  </a:lnTo>
                  <a:cubicBezTo>
                    <a:pt x="40" y="131"/>
                    <a:pt x="49" y="135"/>
                    <a:pt x="58" y="135"/>
                  </a:cubicBezTo>
                  <a:cubicBezTo>
                    <a:pt x="79" y="135"/>
                    <a:pt x="101" y="113"/>
                    <a:pt x="122" y="92"/>
                  </a:cubicBezTo>
                  <a:cubicBezTo>
                    <a:pt x="122" y="62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1836090" y="833620"/>
              <a:ext cx="4721" cy="5311"/>
            </a:xfrm>
            <a:custGeom>
              <a:avLst/>
              <a:gdLst/>
              <a:ahLst/>
              <a:cxnLst/>
              <a:rect l="l" t="t" r="r" b="b"/>
              <a:pathLst>
                <a:path w="184" h="207" extrusionOk="0">
                  <a:moveTo>
                    <a:pt x="111" y="1"/>
                  </a:moveTo>
                  <a:cubicBezTo>
                    <a:pt x="100" y="1"/>
                    <a:pt x="92" y="9"/>
                    <a:pt x="92" y="24"/>
                  </a:cubicBezTo>
                  <a:cubicBezTo>
                    <a:pt x="1" y="54"/>
                    <a:pt x="1" y="176"/>
                    <a:pt x="92" y="206"/>
                  </a:cubicBezTo>
                  <a:lnTo>
                    <a:pt x="153" y="176"/>
                  </a:lnTo>
                  <a:cubicBezTo>
                    <a:pt x="153" y="145"/>
                    <a:pt x="183" y="145"/>
                    <a:pt x="183" y="115"/>
                  </a:cubicBezTo>
                  <a:lnTo>
                    <a:pt x="183" y="85"/>
                  </a:lnTo>
                  <a:cubicBezTo>
                    <a:pt x="183" y="54"/>
                    <a:pt x="153" y="54"/>
                    <a:pt x="153" y="24"/>
                  </a:cubicBezTo>
                  <a:cubicBezTo>
                    <a:pt x="138" y="9"/>
                    <a:pt x="122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1791655" y="843574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0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92"/>
                    <a:pt x="31" y="122"/>
                    <a:pt x="31" y="122"/>
                  </a:cubicBezTo>
                  <a:lnTo>
                    <a:pt x="122" y="122"/>
                  </a:lnTo>
                  <a:lnTo>
                    <a:pt x="152" y="92"/>
                  </a:ln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1854818" y="87944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1"/>
                    <a:pt x="31" y="92"/>
                    <a:pt x="61" y="122"/>
                  </a:cubicBezTo>
                  <a:lnTo>
                    <a:pt x="92" y="122"/>
                  </a:lnTo>
                  <a:cubicBezTo>
                    <a:pt x="122" y="122"/>
                    <a:pt x="152" y="92"/>
                    <a:pt x="152" y="92"/>
                  </a:cubicBezTo>
                  <a:lnTo>
                    <a:pt x="152" y="61"/>
                  </a:lnTo>
                  <a:lnTo>
                    <a:pt x="152" y="31"/>
                  </a:lnTo>
                  <a:cubicBezTo>
                    <a:pt x="152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1758124" y="909072"/>
              <a:ext cx="3925" cy="4284"/>
            </a:xfrm>
            <a:custGeom>
              <a:avLst/>
              <a:gdLst/>
              <a:ahLst/>
              <a:cxnLst/>
              <a:rect l="l" t="t" r="r" b="b"/>
              <a:pathLst>
                <a:path w="153" h="167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1"/>
                    <a:pt x="0" y="92"/>
                    <a:pt x="31" y="92"/>
                  </a:cubicBezTo>
                  <a:lnTo>
                    <a:pt x="61" y="92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71" y="163"/>
                    <a:pt x="81" y="166"/>
                    <a:pt x="91" y="166"/>
                  </a:cubicBezTo>
                  <a:cubicBezTo>
                    <a:pt x="112" y="166"/>
                    <a:pt x="132" y="153"/>
                    <a:pt x="152" y="153"/>
                  </a:cubicBezTo>
                  <a:lnTo>
                    <a:pt x="152" y="122"/>
                  </a:lnTo>
                  <a:cubicBezTo>
                    <a:pt x="152" y="92"/>
                    <a:pt x="152" y="92"/>
                    <a:pt x="152" y="61"/>
                  </a:cubicBezTo>
                  <a:cubicBezTo>
                    <a:pt x="152" y="31"/>
                    <a:pt x="12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1818157" y="935599"/>
              <a:ext cx="4721" cy="3130"/>
            </a:xfrm>
            <a:custGeom>
              <a:avLst/>
              <a:gdLst/>
              <a:ahLst/>
              <a:cxnLst/>
              <a:rect l="l" t="t" r="r" b="b"/>
              <a:pathLst>
                <a:path w="184" h="122" extrusionOk="0">
                  <a:moveTo>
                    <a:pt x="62" y="0"/>
                  </a:moveTo>
                  <a:cubicBezTo>
                    <a:pt x="31" y="0"/>
                    <a:pt x="31" y="31"/>
                    <a:pt x="1" y="61"/>
                  </a:cubicBezTo>
                  <a:lnTo>
                    <a:pt x="62" y="61"/>
                  </a:lnTo>
                  <a:lnTo>
                    <a:pt x="92" y="122"/>
                  </a:lnTo>
                  <a:cubicBezTo>
                    <a:pt x="153" y="91"/>
                    <a:pt x="183" y="61"/>
                    <a:pt x="183" y="0"/>
                  </a:cubicBezTo>
                  <a:lnTo>
                    <a:pt x="183" y="0"/>
                  </a:ln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1717564" y="856838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31" y="0"/>
                  </a:moveTo>
                  <a:cubicBezTo>
                    <a:pt x="1" y="31"/>
                    <a:pt x="1" y="61"/>
                    <a:pt x="31" y="91"/>
                  </a:cubicBezTo>
                  <a:lnTo>
                    <a:pt x="31" y="152"/>
                  </a:lnTo>
                  <a:lnTo>
                    <a:pt x="61" y="152"/>
                  </a:lnTo>
                  <a:cubicBezTo>
                    <a:pt x="92" y="152"/>
                    <a:pt x="153" y="122"/>
                    <a:pt x="153" y="91"/>
                  </a:cubicBezTo>
                  <a:cubicBezTo>
                    <a:pt x="183" y="6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1798659" y="91220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0"/>
                  </a:moveTo>
                  <a:cubicBezTo>
                    <a:pt x="31" y="0"/>
                    <a:pt x="1" y="0"/>
                    <a:pt x="1" y="31"/>
                  </a:cubicBezTo>
                  <a:lnTo>
                    <a:pt x="1" y="61"/>
                  </a:lnTo>
                  <a:lnTo>
                    <a:pt x="1" y="122"/>
                  </a:lnTo>
                  <a:cubicBezTo>
                    <a:pt x="1" y="122"/>
                    <a:pt x="1" y="152"/>
                    <a:pt x="31" y="152"/>
                  </a:cubicBezTo>
                  <a:lnTo>
                    <a:pt x="122" y="152"/>
                  </a:lnTo>
                  <a:cubicBezTo>
                    <a:pt x="122" y="122"/>
                    <a:pt x="122" y="91"/>
                    <a:pt x="122" y="61"/>
                  </a:cubicBezTo>
                  <a:cubicBezTo>
                    <a:pt x="122" y="6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1982708" y="1081422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61" y="0"/>
                  </a:moveTo>
                  <a:lnTo>
                    <a:pt x="31" y="31"/>
                  </a:lnTo>
                  <a:cubicBezTo>
                    <a:pt x="0" y="61"/>
                    <a:pt x="0" y="122"/>
                    <a:pt x="31" y="152"/>
                  </a:cubicBezTo>
                  <a:lnTo>
                    <a:pt x="61" y="152"/>
                  </a:lnTo>
                  <a:cubicBezTo>
                    <a:pt x="91" y="152"/>
                    <a:pt x="122" y="122"/>
                    <a:pt x="122" y="122"/>
                  </a:cubicBezTo>
                  <a:lnTo>
                    <a:pt x="122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1884449" y="799396"/>
              <a:ext cx="4695" cy="3643"/>
            </a:xfrm>
            <a:custGeom>
              <a:avLst/>
              <a:gdLst/>
              <a:ahLst/>
              <a:cxnLst/>
              <a:rect l="l" t="t" r="r" b="b"/>
              <a:pathLst>
                <a:path w="183" h="142" extrusionOk="0">
                  <a:moveTo>
                    <a:pt x="79" y="0"/>
                  </a:moveTo>
                  <a:cubicBezTo>
                    <a:pt x="46" y="0"/>
                    <a:pt x="18" y="15"/>
                    <a:pt x="0" y="51"/>
                  </a:cubicBezTo>
                  <a:lnTo>
                    <a:pt x="0" y="111"/>
                  </a:lnTo>
                  <a:lnTo>
                    <a:pt x="61" y="142"/>
                  </a:lnTo>
                  <a:cubicBezTo>
                    <a:pt x="92" y="142"/>
                    <a:pt x="152" y="111"/>
                    <a:pt x="152" y="81"/>
                  </a:cubicBezTo>
                  <a:lnTo>
                    <a:pt x="183" y="111"/>
                  </a:lnTo>
                  <a:lnTo>
                    <a:pt x="183" y="51"/>
                  </a:lnTo>
                  <a:cubicBezTo>
                    <a:pt x="183" y="20"/>
                    <a:pt x="152" y="20"/>
                    <a:pt x="152" y="20"/>
                  </a:cubicBezTo>
                  <a:cubicBezTo>
                    <a:pt x="127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1855587" y="938703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62" y="1"/>
                  </a:moveTo>
                  <a:cubicBezTo>
                    <a:pt x="31" y="1"/>
                    <a:pt x="1" y="3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cubicBezTo>
                    <a:pt x="1" y="122"/>
                    <a:pt x="31" y="122"/>
                    <a:pt x="31" y="153"/>
                  </a:cubicBezTo>
                  <a:lnTo>
                    <a:pt x="62" y="183"/>
                  </a:lnTo>
                  <a:lnTo>
                    <a:pt x="92" y="183"/>
                  </a:lnTo>
                  <a:cubicBezTo>
                    <a:pt x="122" y="153"/>
                    <a:pt x="122" y="122"/>
                    <a:pt x="153" y="122"/>
                  </a:cubicBezTo>
                  <a:lnTo>
                    <a:pt x="153" y="62"/>
                  </a:lnTo>
                  <a:cubicBezTo>
                    <a:pt x="153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1940582" y="97223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lnTo>
                    <a:pt x="31" y="31"/>
                  </a:lnTo>
                  <a:cubicBezTo>
                    <a:pt x="1" y="62"/>
                    <a:pt x="1" y="92"/>
                    <a:pt x="1" y="122"/>
                  </a:cubicBezTo>
                  <a:cubicBezTo>
                    <a:pt x="1" y="122"/>
                    <a:pt x="1" y="153"/>
                    <a:pt x="31" y="153"/>
                  </a:cubicBezTo>
                  <a:lnTo>
                    <a:pt x="92" y="153"/>
                  </a:lnTo>
                  <a:cubicBezTo>
                    <a:pt x="122" y="153"/>
                    <a:pt x="153" y="92"/>
                    <a:pt x="153" y="62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1813488" y="104632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0" y="31"/>
                    <a:pt x="0" y="31"/>
                  </a:cubicBezTo>
                  <a:lnTo>
                    <a:pt x="0" y="61"/>
                  </a:lnTo>
                  <a:lnTo>
                    <a:pt x="0" y="122"/>
                  </a:lnTo>
                  <a:cubicBezTo>
                    <a:pt x="0" y="12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122" y="152"/>
                    <a:pt x="152" y="91"/>
                    <a:pt x="152" y="61"/>
                  </a:cubicBezTo>
                  <a:cubicBezTo>
                    <a:pt x="152" y="31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1773722" y="99640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3"/>
                    <a:pt x="31" y="153"/>
                    <a:pt x="61" y="153"/>
                  </a:cubicBezTo>
                  <a:lnTo>
                    <a:pt x="91" y="153"/>
                  </a:lnTo>
                  <a:lnTo>
                    <a:pt x="122" y="123"/>
                  </a:lnTo>
                  <a:cubicBezTo>
                    <a:pt x="152" y="123"/>
                    <a:pt x="152" y="92"/>
                    <a:pt x="152" y="92"/>
                  </a:cubicBezTo>
                  <a:lnTo>
                    <a:pt x="152" y="62"/>
                  </a:lnTo>
                  <a:lnTo>
                    <a:pt x="152" y="31"/>
                  </a:lnTo>
                  <a:cubicBezTo>
                    <a:pt x="122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35"/>
          <p:cNvSpPr/>
          <p:nvPr/>
        </p:nvSpPr>
        <p:spPr>
          <a:xfrm>
            <a:off x="2285003" y="949386"/>
            <a:ext cx="4034255" cy="3244727"/>
          </a:xfrm>
          <a:custGeom>
            <a:avLst/>
            <a:gdLst/>
            <a:ahLst/>
            <a:cxnLst/>
            <a:rect l="l" t="t" r="r" b="b"/>
            <a:pathLst>
              <a:path w="69942" h="72069" fill="none" extrusionOk="0">
                <a:moveTo>
                  <a:pt x="9241" y="51460"/>
                </a:moveTo>
                <a:cubicBezTo>
                  <a:pt x="10366" y="56019"/>
                  <a:pt x="12463" y="60579"/>
                  <a:pt x="16232" y="63405"/>
                </a:cubicBezTo>
                <a:cubicBezTo>
                  <a:pt x="19241" y="65685"/>
                  <a:pt x="23041" y="66627"/>
                  <a:pt x="26779" y="67023"/>
                </a:cubicBezTo>
                <a:cubicBezTo>
                  <a:pt x="38846" y="68269"/>
                  <a:pt x="51552" y="63740"/>
                  <a:pt x="59455" y="54560"/>
                </a:cubicBezTo>
                <a:cubicBezTo>
                  <a:pt x="67357" y="45381"/>
                  <a:pt x="69880" y="31642"/>
                  <a:pt x="65017" y="20548"/>
                </a:cubicBezTo>
                <a:cubicBezTo>
                  <a:pt x="63771" y="17660"/>
                  <a:pt x="62008" y="14955"/>
                  <a:pt x="59607" y="12949"/>
                </a:cubicBezTo>
                <a:cubicBezTo>
                  <a:pt x="56172" y="10122"/>
                  <a:pt x="51643" y="8937"/>
                  <a:pt x="47205" y="8541"/>
                </a:cubicBezTo>
                <a:cubicBezTo>
                  <a:pt x="21521" y="6292"/>
                  <a:pt x="1" y="27721"/>
                  <a:pt x="2189" y="53436"/>
                </a:cubicBezTo>
                <a:cubicBezTo>
                  <a:pt x="2432" y="56475"/>
                  <a:pt x="3071" y="59576"/>
                  <a:pt x="4590" y="62220"/>
                </a:cubicBezTo>
                <a:cubicBezTo>
                  <a:pt x="8572" y="69089"/>
                  <a:pt x="17387" y="71339"/>
                  <a:pt x="25320" y="71673"/>
                </a:cubicBezTo>
                <a:cubicBezTo>
                  <a:pt x="34044" y="72068"/>
                  <a:pt x="43406" y="70700"/>
                  <a:pt x="49880" y="64834"/>
                </a:cubicBezTo>
                <a:cubicBezTo>
                  <a:pt x="54804" y="60366"/>
                  <a:pt x="57357" y="53892"/>
                  <a:pt x="59242" y="47509"/>
                </a:cubicBezTo>
                <a:cubicBezTo>
                  <a:pt x="61187" y="40913"/>
                  <a:pt x="62555" y="33648"/>
                  <a:pt x="59911" y="27295"/>
                </a:cubicBezTo>
                <a:cubicBezTo>
                  <a:pt x="57114" y="20487"/>
                  <a:pt x="50306" y="16201"/>
                  <a:pt x="43466" y="13374"/>
                </a:cubicBezTo>
                <a:cubicBezTo>
                  <a:pt x="37631" y="10943"/>
                  <a:pt x="31491" y="9301"/>
                  <a:pt x="25229" y="8420"/>
                </a:cubicBezTo>
                <a:cubicBezTo>
                  <a:pt x="22493" y="8025"/>
                  <a:pt x="19575" y="7812"/>
                  <a:pt x="17022" y="8906"/>
                </a:cubicBezTo>
                <a:cubicBezTo>
                  <a:pt x="11946" y="11155"/>
                  <a:pt x="10366" y="17599"/>
                  <a:pt x="10183" y="23162"/>
                </a:cubicBezTo>
                <a:cubicBezTo>
                  <a:pt x="9879" y="33071"/>
                  <a:pt x="12007" y="43253"/>
                  <a:pt x="17448" y="51551"/>
                </a:cubicBezTo>
                <a:cubicBezTo>
                  <a:pt x="22858" y="59849"/>
                  <a:pt x="31855" y="66080"/>
                  <a:pt x="41734" y="66992"/>
                </a:cubicBezTo>
                <a:cubicBezTo>
                  <a:pt x="51613" y="67904"/>
                  <a:pt x="62099" y="62980"/>
                  <a:pt x="66689" y="54165"/>
                </a:cubicBezTo>
                <a:cubicBezTo>
                  <a:pt x="68968" y="49788"/>
                  <a:pt x="69728" y="44803"/>
                  <a:pt x="69789" y="39879"/>
                </a:cubicBezTo>
                <a:cubicBezTo>
                  <a:pt x="69941" y="23131"/>
                  <a:pt x="56111" y="0"/>
                  <a:pt x="36475" y="5259"/>
                </a:cubicBezTo>
                <a:cubicBezTo>
                  <a:pt x="16080" y="10730"/>
                  <a:pt x="4043" y="31004"/>
                  <a:pt x="9241" y="51460"/>
                </a:cubicBezTo>
                <a:close/>
              </a:path>
            </a:pathLst>
          </a:custGeom>
          <a:noFill/>
          <a:ln w="9875" cap="flat" cmpd="sng">
            <a:solidFill>
              <a:srgbClr val="FDCDA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35"/>
          <p:cNvSpPr txBox="1">
            <a:spLocks noGrp="1"/>
          </p:cNvSpPr>
          <p:nvPr>
            <p:ph type="title"/>
          </p:nvPr>
        </p:nvSpPr>
        <p:spPr>
          <a:xfrm>
            <a:off x="3149700" y="1725271"/>
            <a:ext cx="28446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Ľudské</a:t>
            </a:r>
            <a:br>
              <a:rPr lang="sk-SK" b="1" dirty="0"/>
            </a:br>
            <a:r>
              <a:rPr lang="sk-SK" b="1" dirty="0"/>
              <a:t>práva</a:t>
            </a:r>
            <a:endParaRPr b="1" dirty="0"/>
          </a:p>
        </p:txBody>
      </p:sp>
      <p:sp>
        <p:nvSpPr>
          <p:cNvPr id="1316" name="Google Shape;1316;p35"/>
          <p:cNvSpPr txBox="1">
            <a:spLocks noGrp="1"/>
          </p:cNvSpPr>
          <p:nvPr>
            <p:ph type="subTitle" idx="1"/>
          </p:nvPr>
        </p:nvSpPr>
        <p:spPr>
          <a:xfrm>
            <a:off x="3219900" y="2808875"/>
            <a:ext cx="27042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" dirty="0"/>
              <a:t>Bc. Veronika Petrovová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800" dirty="0"/>
              <a:t>Univerzita Pavla Jozefa Šafárika v Košiciach</a:t>
            </a:r>
            <a:endParaRPr sz="800" dirty="0"/>
          </a:p>
        </p:txBody>
      </p:sp>
      <p:grpSp>
        <p:nvGrpSpPr>
          <p:cNvPr id="1317" name="Google Shape;1317;p35"/>
          <p:cNvGrpSpPr/>
          <p:nvPr/>
        </p:nvGrpSpPr>
        <p:grpSpPr>
          <a:xfrm rot="-457905">
            <a:off x="4366158" y="1526503"/>
            <a:ext cx="3902621" cy="3371316"/>
            <a:chOff x="4374634" y="1526748"/>
            <a:chExt cx="3902787" cy="3371459"/>
          </a:xfrm>
        </p:grpSpPr>
        <p:sp>
          <p:nvSpPr>
            <p:cNvPr id="1318" name="Google Shape;1318;p35"/>
            <p:cNvSpPr/>
            <p:nvPr/>
          </p:nvSpPr>
          <p:spPr>
            <a:xfrm rot="-732264">
              <a:off x="5135488" y="1852257"/>
              <a:ext cx="2881417" cy="2772716"/>
            </a:xfrm>
            <a:custGeom>
              <a:avLst/>
              <a:gdLst/>
              <a:ahLst/>
              <a:cxnLst/>
              <a:rect l="l" t="t" r="r" b="b"/>
              <a:pathLst>
                <a:path w="112314" h="108077" extrusionOk="0">
                  <a:moveTo>
                    <a:pt x="98130" y="0"/>
                  </a:moveTo>
                  <a:cubicBezTo>
                    <a:pt x="95515" y="0"/>
                    <a:pt x="92891" y="853"/>
                    <a:pt x="90702" y="2582"/>
                  </a:cubicBezTo>
                  <a:cubicBezTo>
                    <a:pt x="87662" y="4983"/>
                    <a:pt x="84167" y="7476"/>
                    <a:pt x="81066" y="8995"/>
                  </a:cubicBezTo>
                  <a:cubicBezTo>
                    <a:pt x="73467" y="12734"/>
                    <a:pt x="64197" y="21184"/>
                    <a:pt x="58422" y="31671"/>
                  </a:cubicBezTo>
                  <a:cubicBezTo>
                    <a:pt x="52646" y="42127"/>
                    <a:pt x="51248" y="53373"/>
                    <a:pt x="47114" y="63130"/>
                  </a:cubicBezTo>
                  <a:cubicBezTo>
                    <a:pt x="43011" y="72917"/>
                    <a:pt x="43558" y="71550"/>
                    <a:pt x="37449" y="74012"/>
                  </a:cubicBezTo>
                  <a:cubicBezTo>
                    <a:pt x="31369" y="76443"/>
                    <a:pt x="24409" y="77781"/>
                    <a:pt x="22555" y="78784"/>
                  </a:cubicBezTo>
                  <a:cubicBezTo>
                    <a:pt x="20700" y="79756"/>
                    <a:pt x="19667" y="80516"/>
                    <a:pt x="19363" y="81185"/>
                  </a:cubicBezTo>
                  <a:cubicBezTo>
                    <a:pt x="19029" y="81823"/>
                    <a:pt x="18664" y="82401"/>
                    <a:pt x="18269" y="82978"/>
                  </a:cubicBezTo>
                  <a:cubicBezTo>
                    <a:pt x="18269" y="82978"/>
                    <a:pt x="12737" y="83829"/>
                    <a:pt x="11369" y="84194"/>
                  </a:cubicBezTo>
                  <a:cubicBezTo>
                    <a:pt x="10001" y="84559"/>
                    <a:pt x="7995" y="85167"/>
                    <a:pt x="6810" y="86839"/>
                  </a:cubicBezTo>
                  <a:cubicBezTo>
                    <a:pt x="5624" y="88510"/>
                    <a:pt x="6445" y="89757"/>
                    <a:pt x="6445" y="89757"/>
                  </a:cubicBezTo>
                  <a:cubicBezTo>
                    <a:pt x="6445" y="89757"/>
                    <a:pt x="3101" y="91671"/>
                    <a:pt x="2220" y="93130"/>
                  </a:cubicBezTo>
                  <a:cubicBezTo>
                    <a:pt x="1308" y="94589"/>
                    <a:pt x="1" y="97051"/>
                    <a:pt x="700" y="97599"/>
                  </a:cubicBezTo>
                  <a:cubicBezTo>
                    <a:pt x="1369" y="98115"/>
                    <a:pt x="15290" y="99726"/>
                    <a:pt x="15290" y="99726"/>
                  </a:cubicBezTo>
                  <a:cubicBezTo>
                    <a:pt x="15290" y="99726"/>
                    <a:pt x="7934" y="104559"/>
                    <a:pt x="8877" y="105805"/>
                  </a:cubicBezTo>
                  <a:cubicBezTo>
                    <a:pt x="9849" y="107082"/>
                    <a:pt x="25959" y="107903"/>
                    <a:pt x="26384" y="107994"/>
                  </a:cubicBezTo>
                  <a:cubicBezTo>
                    <a:pt x="26563" y="108019"/>
                    <a:pt x="28275" y="108077"/>
                    <a:pt x="30351" y="108077"/>
                  </a:cubicBezTo>
                  <a:cubicBezTo>
                    <a:pt x="33226" y="108077"/>
                    <a:pt x="36800" y="107966"/>
                    <a:pt x="37965" y="107508"/>
                  </a:cubicBezTo>
                  <a:cubicBezTo>
                    <a:pt x="39971" y="106717"/>
                    <a:pt x="51035" y="102766"/>
                    <a:pt x="53406" y="102583"/>
                  </a:cubicBezTo>
                  <a:cubicBezTo>
                    <a:pt x="55747" y="102371"/>
                    <a:pt x="56263" y="102918"/>
                    <a:pt x="64258" y="97416"/>
                  </a:cubicBezTo>
                  <a:cubicBezTo>
                    <a:pt x="72282" y="91884"/>
                    <a:pt x="79334" y="88419"/>
                    <a:pt x="81887" y="86930"/>
                  </a:cubicBezTo>
                  <a:cubicBezTo>
                    <a:pt x="84471" y="85440"/>
                    <a:pt x="88787" y="83039"/>
                    <a:pt x="90550" y="70425"/>
                  </a:cubicBezTo>
                  <a:cubicBezTo>
                    <a:pt x="92343" y="57811"/>
                    <a:pt x="93285" y="42370"/>
                    <a:pt x="94106" y="37719"/>
                  </a:cubicBezTo>
                  <a:cubicBezTo>
                    <a:pt x="94927" y="33038"/>
                    <a:pt x="94167" y="28418"/>
                    <a:pt x="98574" y="25561"/>
                  </a:cubicBezTo>
                  <a:cubicBezTo>
                    <a:pt x="99699" y="24832"/>
                    <a:pt x="101583" y="23768"/>
                    <a:pt x="103711" y="22643"/>
                  </a:cubicBezTo>
                  <a:cubicBezTo>
                    <a:pt x="110885" y="18874"/>
                    <a:pt x="112313" y="9239"/>
                    <a:pt x="106629" y="3524"/>
                  </a:cubicBezTo>
                  <a:cubicBezTo>
                    <a:pt x="104293" y="1188"/>
                    <a:pt x="101217" y="0"/>
                    <a:pt x="981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 rot="-732264">
              <a:off x="6113181" y="3166952"/>
              <a:ext cx="1158811" cy="1356098"/>
            </a:xfrm>
            <a:custGeom>
              <a:avLst/>
              <a:gdLst/>
              <a:ahLst/>
              <a:cxnLst/>
              <a:rect l="l" t="t" r="r" b="b"/>
              <a:pathLst>
                <a:path w="45169" h="52859" fill="none" extrusionOk="0">
                  <a:moveTo>
                    <a:pt x="10578" y="19667"/>
                  </a:moveTo>
                  <a:cubicBezTo>
                    <a:pt x="6749" y="26749"/>
                    <a:pt x="3618" y="34135"/>
                    <a:pt x="1217" y="41795"/>
                  </a:cubicBezTo>
                  <a:cubicBezTo>
                    <a:pt x="578" y="43801"/>
                    <a:pt x="1" y="45868"/>
                    <a:pt x="274" y="47935"/>
                  </a:cubicBezTo>
                  <a:cubicBezTo>
                    <a:pt x="578" y="50002"/>
                    <a:pt x="1976" y="52038"/>
                    <a:pt x="4043" y="52433"/>
                  </a:cubicBezTo>
                  <a:cubicBezTo>
                    <a:pt x="6414" y="52859"/>
                    <a:pt x="8603" y="51005"/>
                    <a:pt x="10122" y="49090"/>
                  </a:cubicBezTo>
                  <a:cubicBezTo>
                    <a:pt x="11399" y="47418"/>
                    <a:pt x="12585" y="45625"/>
                    <a:pt x="13588" y="43770"/>
                  </a:cubicBezTo>
                  <a:cubicBezTo>
                    <a:pt x="17265" y="37357"/>
                    <a:pt x="20214" y="30518"/>
                    <a:pt x="23649" y="23953"/>
                  </a:cubicBezTo>
                  <a:cubicBezTo>
                    <a:pt x="25655" y="20153"/>
                    <a:pt x="27782" y="16475"/>
                    <a:pt x="30123" y="12858"/>
                  </a:cubicBezTo>
                  <a:cubicBezTo>
                    <a:pt x="31491" y="10609"/>
                    <a:pt x="33071" y="8512"/>
                    <a:pt x="34865" y="6566"/>
                  </a:cubicBezTo>
                  <a:cubicBezTo>
                    <a:pt x="36597" y="4895"/>
                    <a:pt x="38482" y="3344"/>
                    <a:pt x="40518" y="2007"/>
                  </a:cubicBezTo>
                  <a:cubicBezTo>
                    <a:pt x="41916" y="1004"/>
                    <a:pt x="43497" y="1"/>
                    <a:pt x="45169" y="214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 rot="-732264">
              <a:off x="6239081" y="4243144"/>
              <a:ext cx="304140" cy="333797"/>
            </a:xfrm>
            <a:custGeom>
              <a:avLst/>
              <a:gdLst/>
              <a:ahLst/>
              <a:cxnLst/>
              <a:rect l="l" t="t" r="r" b="b"/>
              <a:pathLst>
                <a:path w="11855" h="13011" fill="none" extrusionOk="0">
                  <a:moveTo>
                    <a:pt x="0" y="9424"/>
                  </a:moveTo>
                  <a:cubicBezTo>
                    <a:pt x="852" y="6962"/>
                    <a:pt x="2007" y="4591"/>
                    <a:pt x="3435" y="2402"/>
                  </a:cubicBezTo>
                  <a:cubicBezTo>
                    <a:pt x="4043" y="1430"/>
                    <a:pt x="4803" y="457"/>
                    <a:pt x="5897" y="153"/>
                  </a:cubicBezTo>
                  <a:cubicBezTo>
                    <a:pt x="6718" y="1"/>
                    <a:pt x="7599" y="123"/>
                    <a:pt x="8390" y="487"/>
                  </a:cubicBezTo>
                  <a:cubicBezTo>
                    <a:pt x="9697" y="974"/>
                    <a:pt x="11034" y="1855"/>
                    <a:pt x="11460" y="3193"/>
                  </a:cubicBezTo>
                  <a:cubicBezTo>
                    <a:pt x="11855" y="4560"/>
                    <a:pt x="11216" y="5928"/>
                    <a:pt x="10548" y="7144"/>
                  </a:cubicBezTo>
                  <a:cubicBezTo>
                    <a:pt x="9423" y="9180"/>
                    <a:pt x="8147" y="11156"/>
                    <a:pt x="6779" y="13010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 rot="-732264">
              <a:off x="5768453" y="4498590"/>
              <a:ext cx="471796" cy="78787"/>
            </a:xfrm>
            <a:custGeom>
              <a:avLst/>
              <a:gdLst/>
              <a:ahLst/>
              <a:cxnLst/>
              <a:rect l="l" t="t" r="r" b="b"/>
              <a:pathLst>
                <a:path w="18390" h="3071" fill="none" extrusionOk="0">
                  <a:moveTo>
                    <a:pt x="0" y="3071"/>
                  </a:moveTo>
                  <a:cubicBezTo>
                    <a:pt x="2554" y="1186"/>
                    <a:pt x="5897" y="943"/>
                    <a:pt x="9058" y="943"/>
                  </a:cubicBezTo>
                  <a:cubicBezTo>
                    <a:pt x="12189" y="973"/>
                    <a:pt x="15441" y="1156"/>
                    <a:pt x="18390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 rot="-732264">
              <a:off x="5475254" y="4221986"/>
              <a:ext cx="809467" cy="120117"/>
            </a:xfrm>
            <a:custGeom>
              <a:avLst/>
              <a:gdLst/>
              <a:ahLst/>
              <a:cxnLst/>
              <a:rect l="l" t="t" r="r" b="b"/>
              <a:pathLst>
                <a:path w="31552" h="4682" fill="none" extrusionOk="0">
                  <a:moveTo>
                    <a:pt x="0" y="4682"/>
                  </a:moveTo>
                  <a:cubicBezTo>
                    <a:pt x="4286" y="2737"/>
                    <a:pt x="9119" y="2341"/>
                    <a:pt x="13648" y="3648"/>
                  </a:cubicBezTo>
                  <a:cubicBezTo>
                    <a:pt x="15016" y="4013"/>
                    <a:pt x="16384" y="4560"/>
                    <a:pt x="17812" y="4621"/>
                  </a:cubicBezTo>
                  <a:cubicBezTo>
                    <a:pt x="19150" y="4651"/>
                    <a:pt x="20487" y="4226"/>
                    <a:pt x="21794" y="3800"/>
                  </a:cubicBezTo>
                  <a:cubicBezTo>
                    <a:pt x="25107" y="2676"/>
                    <a:pt x="28360" y="1429"/>
                    <a:pt x="31551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 rot="-732264">
              <a:off x="5755389" y="3964583"/>
              <a:ext cx="582523" cy="158343"/>
            </a:xfrm>
            <a:custGeom>
              <a:avLst/>
              <a:gdLst/>
              <a:ahLst/>
              <a:cxnLst/>
              <a:rect l="l" t="t" r="r" b="b"/>
              <a:pathLst>
                <a:path w="22706" h="6172" fill="none" extrusionOk="0">
                  <a:moveTo>
                    <a:pt x="0" y="5503"/>
                  </a:moveTo>
                  <a:cubicBezTo>
                    <a:pt x="5016" y="6171"/>
                    <a:pt x="10122" y="5472"/>
                    <a:pt x="14773" y="3466"/>
                  </a:cubicBezTo>
                  <a:cubicBezTo>
                    <a:pt x="17417" y="2341"/>
                    <a:pt x="19909" y="730"/>
                    <a:pt x="22706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 rot="-732264">
              <a:off x="5673248" y="4711790"/>
              <a:ext cx="263605" cy="92820"/>
            </a:xfrm>
            <a:custGeom>
              <a:avLst/>
              <a:gdLst/>
              <a:ahLst/>
              <a:cxnLst/>
              <a:rect l="l" t="t" r="r" b="b"/>
              <a:pathLst>
                <a:path w="10275" h="3618" fill="none" extrusionOk="0">
                  <a:moveTo>
                    <a:pt x="1" y="1186"/>
                  </a:moveTo>
                  <a:cubicBezTo>
                    <a:pt x="305" y="882"/>
                    <a:pt x="700" y="700"/>
                    <a:pt x="1156" y="609"/>
                  </a:cubicBezTo>
                  <a:cubicBezTo>
                    <a:pt x="3527" y="1"/>
                    <a:pt x="6049" y="305"/>
                    <a:pt x="8238" y="1429"/>
                  </a:cubicBezTo>
                  <a:cubicBezTo>
                    <a:pt x="8755" y="1703"/>
                    <a:pt x="9211" y="2037"/>
                    <a:pt x="9636" y="2463"/>
                  </a:cubicBezTo>
                  <a:cubicBezTo>
                    <a:pt x="9910" y="2797"/>
                    <a:pt x="10153" y="3192"/>
                    <a:pt x="10274" y="3618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 rot="-732264">
              <a:off x="5413879" y="4553022"/>
              <a:ext cx="287772" cy="89716"/>
            </a:xfrm>
            <a:custGeom>
              <a:avLst/>
              <a:gdLst/>
              <a:ahLst/>
              <a:cxnLst/>
              <a:rect l="l" t="t" r="r" b="b"/>
              <a:pathLst>
                <a:path w="11217" h="3497" fill="none" extrusionOk="0">
                  <a:moveTo>
                    <a:pt x="0" y="821"/>
                  </a:moveTo>
                  <a:cubicBezTo>
                    <a:pt x="1094" y="274"/>
                    <a:pt x="2310" y="1"/>
                    <a:pt x="3556" y="1"/>
                  </a:cubicBezTo>
                  <a:cubicBezTo>
                    <a:pt x="4347" y="31"/>
                    <a:pt x="5107" y="122"/>
                    <a:pt x="5866" y="274"/>
                  </a:cubicBezTo>
                  <a:cubicBezTo>
                    <a:pt x="7964" y="700"/>
                    <a:pt x="10213" y="1581"/>
                    <a:pt x="11216" y="3496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 rot="-732264">
              <a:off x="6099149" y="4495803"/>
              <a:ext cx="81121" cy="92820"/>
            </a:xfrm>
            <a:custGeom>
              <a:avLst/>
              <a:gdLst/>
              <a:ahLst/>
              <a:cxnLst/>
              <a:rect l="l" t="t" r="r" b="b"/>
              <a:pathLst>
                <a:path w="3162" h="3618" fill="none" extrusionOk="0">
                  <a:moveTo>
                    <a:pt x="0" y="1"/>
                  </a:moveTo>
                  <a:cubicBezTo>
                    <a:pt x="578" y="92"/>
                    <a:pt x="1125" y="335"/>
                    <a:pt x="1581" y="730"/>
                  </a:cubicBezTo>
                  <a:cubicBezTo>
                    <a:pt x="2401" y="1460"/>
                    <a:pt x="2797" y="2554"/>
                    <a:pt x="3161" y="3618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 rot="-732264">
              <a:off x="5962486" y="4323131"/>
              <a:ext cx="62393" cy="91255"/>
            </a:xfrm>
            <a:custGeom>
              <a:avLst/>
              <a:gdLst/>
              <a:ahLst/>
              <a:cxnLst/>
              <a:rect l="l" t="t" r="r" b="b"/>
              <a:pathLst>
                <a:path w="2432" h="3557" fill="none" extrusionOk="0">
                  <a:moveTo>
                    <a:pt x="0" y="0"/>
                  </a:moveTo>
                  <a:cubicBezTo>
                    <a:pt x="1186" y="882"/>
                    <a:pt x="2067" y="2128"/>
                    <a:pt x="2432" y="3557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 rot="-732264">
              <a:off x="5908437" y="4141442"/>
              <a:ext cx="62393" cy="65523"/>
            </a:xfrm>
            <a:custGeom>
              <a:avLst/>
              <a:gdLst/>
              <a:ahLst/>
              <a:cxnLst/>
              <a:rect l="l" t="t" r="r" b="b"/>
              <a:pathLst>
                <a:path w="2432" h="2554" fill="none" extrusionOk="0">
                  <a:moveTo>
                    <a:pt x="0" y="1"/>
                  </a:moveTo>
                  <a:cubicBezTo>
                    <a:pt x="1094" y="517"/>
                    <a:pt x="1976" y="1429"/>
                    <a:pt x="2432" y="2554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 rot="-732264">
              <a:off x="6869050" y="3180796"/>
              <a:ext cx="315069" cy="174685"/>
            </a:xfrm>
            <a:custGeom>
              <a:avLst/>
              <a:gdLst/>
              <a:ahLst/>
              <a:cxnLst/>
              <a:rect l="l" t="t" r="r" b="b"/>
              <a:pathLst>
                <a:path w="12281" h="6809" fill="none" extrusionOk="0">
                  <a:moveTo>
                    <a:pt x="12280" y="882"/>
                  </a:moveTo>
                  <a:cubicBezTo>
                    <a:pt x="7964" y="0"/>
                    <a:pt x="3496" y="1003"/>
                    <a:pt x="0" y="3648"/>
                  </a:cubicBezTo>
                  <a:cubicBezTo>
                    <a:pt x="1733" y="3313"/>
                    <a:pt x="3557" y="3344"/>
                    <a:pt x="5320" y="3709"/>
                  </a:cubicBezTo>
                  <a:cubicBezTo>
                    <a:pt x="7204" y="4104"/>
                    <a:pt x="8997" y="5168"/>
                    <a:pt x="10001" y="6809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 rot="-732264">
              <a:off x="6827932" y="3393466"/>
              <a:ext cx="47616" cy="393830"/>
            </a:xfrm>
            <a:custGeom>
              <a:avLst/>
              <a:gdLst/>
              <a:ahLst/>
              <a:cxnLst/>
              <a:rect l="l" t="t" r="r" b="b"/>
              <a:pathLst>
                <a:path w="1856" h="15351" fill="none" extrusionOk="0">
                  <a:moveTo>
                    <a:pt x="1855" y="1"/>
                  </a:moveTo>
                  <a:cubicBezTo>
                    <a:pt x="1" y="3010"/>
                    <a:pt x="1" y="6749"/>
                    <a:pt x="31" y="10274"/>
                  </a:cubicBezTo>
                  <a:lnTo>
                    <a:pt x="122" y="15351"/>
                  </a:ln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 rot="-732264">
              <a:off x="6764078" y="3634352"/>
              <a:ext cx="276869" cy="233974"/>
            </a:xfrm>
            <a:custGeom>
              <a:avLst/>
              <a:gdLst/>
              <a:ahLst/>
              <a:cxnLst/>
              <a:rect l="l" t="t" r="r" b="b"/>
              <a:pathLst>
                <a:path w="10792" h="9120" fill="none" extrusionOk="0">
                  <a:moveTo>
                    <a:pt x="1" y="1"/>
                  </a:moveTo>
                  <a:cubicBezTo>
                    <a:pt x="183" y="669"/>
                    <a:pt x="426" y="1308"/>
                    <a:pt x="761" y="1915"/>
                  </a:cubicBezTo>
                  <a:cubicBezTo>
                    <a:pt x="1247" y="2767"/>
                    <a:pt x="1794" y="3557"/>
                    <a:pt x="2402" y="4317"/>
                  </a:cubicBezTo>
                  <a:cubicBezTo>
                    <a:pt x="2797" y="4925"/>
                    <a:pt x="3314" y="5411"/>
                    <a:pt x="3891" y="5836"/>
                  </a:cubicBezTo>
                  <a:cubicBezTo>
                    <a:pt x="5138" y="6596"/>
                    <a:pt x="6809" y="6384"/>
                    <a:pt x="8177" y="6931"/>
                  </a:cubicBezTo>
                  <a:cubicBezTo>
                    <a:pt x="9241" y="7356"/>
                    <a:pt x="10031" y="8268"/>
                    <a:pt x="10791" y="9119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 rot="-732264">
              <a:off x="6652441" y="3793225"/>
              <a:ext cx="198878" cy="117012"/>
            </a:xfrm>
            <a:custGeom>
              <a:avLst/>
              <a:gdLst/>
              <a:ahLst/>
              <a:cxnLst/>
              <a:rect l="l" t="t" r="r" b="b"/>
              <a:pathLst>
                <a:path w="7752" h="4561" fill="none" extrusionOk="0">
                  <a:moveTo>
                    <a:pt x="123" y="4408"/>
                  </a:moveTo>
                  <a:cubicBezTo>
                    <a:pt x="123" y="4347"/>
                    <a:pt x="1" y="4408"/>
                    <a:pt x="31" y="4469"/>
                  </a:cubicBezTo>
                  <a:cubicBezTo>
                    <a:pt x="92" y="4560"/>
                    <a:pt x="183" y="4499"/>
                    <a:pt x="244" y="4469"/>
                  </a:cubicBezTo>
                  <a:cubicBezTo>
                    <a:pt x="3010" y="3436"/>
                    <a:pt x="5563" y="1916"/>
                    <a:pt x="7752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 rot="-732264">
              <a:off x="6581413" y="3836377"/>
              <a:ext cx="387570" cy="283103"/>
            </a:xfrm>
            <a:custGeom>
              <a:avLst/>
              <a:gdLst/>
              <a:ahLst/>
              <a:cxnLst/>
              <a:rect l="l" t="t" r="r" b="b"/>
              <a:pathLst>
                <a:path w="15107" h="11035" fill="none" extrusionOk="0">
                  <a:moveTo>
                    <a:pt x="0" y="11034"/>
                  </a:moveTo>
                  <a:cubicBezTo>
                    <a:pt x="3131" y="10548"/>
                    <a:pt x="5927" y="8755"/>
                    <a:pt x="8298" y="6657"/>
                  </a:cubicBezTo>
                  <a:cubicBezTo>
                    <a:pt x="10669" y="4560"/>
                    <a:pt x="12736" y="2128"/>
                    <a:pt x="15107" y="1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 rot="-732264">
              <a:off x="6836095" y="1987160"/>
              <a:ext cx="386801" cy="154443"/>
            </a:xfrm>
            <a:custGeom>
              <a:avLst/>
              <a:gdLst/>
              <a:ahLst/>
              <a:cxnLst/>
              <a:rect l="l" t="t" r="r" b="b"/>
              <a:pathLst>
                <a:path w="15077" h="6020" fill="none" extrusionOk="0">
                  <a:moveTo>
                    <a:pt x="1" y="2281"/>
                  </a:moveTo>
                  <a:cubicBezTo>
                    <a:pt x="5077" y="1"/>
                    <a:pt x="11642" y="1612"/>
                    <a:pt x="15077" y="6019"/>
                  </a:cubicBezTo>
                </a:path>
              </a:pathLst>
            </a:custGeom>
            <a:noFill/>
            <a:ln w="9875" cap="flat" cmpd="sng">
              <a:solidFill>
                <a:srgbClr val="CE695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 rot="-732264">
              <a:off x="5636586" y="3958564"/>
              <a:ext cx="419562" cy="513254"/>
            </a:xfrm>
            <a:custGeom>
              <a:avLst/>
              <a:gdLst/>
              <a:ahLst/>
              <a:cxnLst/>
              <a:rect l="l" t="t" r="r" b="b"/>
              <a:pathLst>
                <a:path w="16354" h="20006" extrusionOk="0">
                  <a:moveTo>
                    <a:pt x="1" y="0"/>
                  </a:moveTo>
                  <a:lnTo>
                    <a:pt x="1" y="0"/>
                  </a:lnTo>
                  <a:cubicBezTo>
                    <a:pt x="1703" y="4225"/>
                    <a:pt x="3436" y="8450"/>
                    <a:pt x="5958" y="12219"/>
                  </a:cubicBezTo>
                  <a:cubicBezTo>
                    <a:pt x="7630" y="14742"/>
                    <a:pt x="9940" y="17599"/>
                    <a:pt x="12645" y="19089"/>
                  </a:cubicBezTo>
                  <a:cubicBezTo>
                    <a:pt x="13779" y="19732"/>
                    <a:pt x="14525" y="20005"/>
                    <a:pt x="14986" y="20005"/>
                  </a:cubicBezTo>
                  <a:cubicBezTo>
                    <a:pt x="16353" y="20005"/>
                    <a:pt x="15211" y="17601"/>
                    <a:pt x="14256" y="15350"/>
                  </a:cubicBezTo>
                  <a:cubicBezTo>
                    <a:pt x="13801" y="14165"/>
                    <a:pt x="13223" y="13010"/>
                    <a:pt x="12524" y="11946"/>
                  </a:cubicBezTo>
                  <a:cubicBezTo>
                    <a:pt x="11703" y="10852"/>
                    <a:pt x="10761" y="9818"/>
                    <a:pt x="9697" y="89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 rot="-732264">
              <a:off x="5402291" y="4495233"/>
              <a:ext cx="521720" cy="191335"/>
            </a:xfrm>
            <a:custGeom>
              <a:avLst/>
              <a:gdLst/>
              <a:ahLst/>
              <a:cxnLst/>
              <a:rect l="l" t="t" r="r" b="b"/>
              <a:pathLst>
                <a:path w="20336" h="7458" extrusionOk="0">
                  <a:moveTo>
                    <a:pt x="18882" y="0"/>
                  </a:moveTo>
                  <a:cubicBezTo>
                    <a:pt x="17304" y="0"/>
                    <a:pt x="14237" y="1315"/>
                    <a:pt x="13041" y="1895"/>
                  </a:cubicBezTo>
                  <a:cubicBezTo>
                    <a:pt x="8876" y="3932"/>
                    <a:pt x="4499" y="5452"/>
                    <a:pt x="1" y="6516"/>
                  </a:cubicBezTo>
                  <a:cubicBezTo>
                    <a:pt x="1626" y="7267"/>
                    <a:pt x="3425" y="7458"/>
                    <a:pt x="5229" y="7458"/>
                  </a:cubicBezTo>
                  <a:cubicBezTo>
                    <a:pt x="5685" y="7458"/>
                    <a:pt x="6142" y="7446"/>
                    <a:pt x="6597" y="7427"/>
                  </a:cubicBezTo>
                  <a:cubicBezTo>
                    <a:pt x="11217" y="7245"/>
                    <a:pt x="16262" y="6151"/>
                    <a:pt x="18998" y="2442"/>
                  </a:cubicBezTo>
                  <a:cubicBezTo>
                    <a:pt x="20335" y="602"/>
                    <a:pt x="19949" y="0"/>
                    <a:pt x="18882" y="0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 rot="-732264">
              <a:off x="5002567" y="3802782"/>
              <a:ext cx="312735" cy="609845"/>
            </a:xfrm>
            <a:custGeom>
              <a:avLst/>
              <a:gdLst/>
              <a:ahLst/>
              <a:cxnLst/>
              <a:rect l="l" t="t" r="r" b="b"/>
              <a:pathLst>
                <a:path w="12190" h="23771" extrusionOk="0">
                  <a:moveTo>
                    <a:pt x="1" y="1"/>
                  </a:moveTo>
                  <a:lnTo>
                    <a:pt x="1" y="1"/>
                  </a:lnTo>
                  <a:cubicBezTo>
                    <a:pt x="517" y="487"/>
                    <a:pt x="305" y="5715"/>
                    <a:pt x="517" y="6749"/>
                  </a:cubicBezTo>
                  <a:cubicBezTo>
                    <a:pt x="943" y="8998"/>
                    <a:pt x="1612" y="11156"/>
                    <a:pt x="2493" y="13253"/>
                  </a:cubicBezTo>
                  <a:cubicBezTo>
                    <a:pt x="4226" y="17235"/>
                    <a:pt x="7174" y="21643"/>
                    <a:pt x="11065" y="23770"/>
                  </a:cubicBezTo>
                  <a:cubicBezTo>
                    <a:pt x="11247" y="23132"/>
                    <a:pt x="11247" y="22463"/>
                    <a:pt x="11369" y="21764"/>
                  </a:cubicBezTo>
                  <a:cubicBezTo>
                    <a:pt x="11733" y="19667"/>
                    <a:pt x="12189" y="17509"/>
                    <a:pt x="11824" y="15381"/>
                  </a:cubicBezTo>
                  <a:cubicBezTo>
                    <a:pt x="11369" y="12980"/>
                    <a:pt x="9910" y="10883"/>
                    <a:pt x="8390" y="8937"/>
                  </a:cubicBezTo>
                  <a:cubicBezTo>
                    <a:pt x="5867" y="5715"/>
                    <a:pt x="3040" y="2737"/>
                    <a:pt x="1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 rot="-732264">
              <a:off x="4795006" y="4382235"/>
              <a:ext cx="472591" cy="222044"/>
            </a:xfrm>
            <a:custGeom>
              <a:avLst/>
              <a:gdLst/>
              <a:ahLst/>
              <a:cxnLst/>
              <a:rect l="l" t="t" r="r" b="b"/>
              <a:pathLst>
                <a:path w="18421" h="8655" extrusionOk="0">
                  <a:moveTo>
                    <a:pt x="13749" y="1"/>
                  </a:moveTo>
                  <a:cubicBezTo>
                    <a:pt x="10938" y="1"/>
                    <a:pt x="7114" y="1816"/>
                    <a:pt x="5776" y="2788"/>
                  </a:cubicBezTo>
                  <a:cubicBezTo>
                    <a:pt x="3557" y="4429"/>
                    <a:pt x="1763" y="6557"/>
                    <a:pt x="0" y="8654"/>
                  </a:cubicBezTo>
                  <a:cubicBezTo>
                    <a:pt x="3557" y="7864"/>
                    <a:pt x="7113" y="7074"/>
                    <a:pt x="10639" y="6223"/>
                  </a:cubicBezTo>
                  <a:cubicBezTo>
                    <a:pt x="12371" y="5797"/>
                    <a:pt x="18420" y="3821"/>
                    <a:pt x="16444" y="1086"/>
                  </a:cubicBezTo>
                  <a:cubicBezTo>
                    <a:pt x="15872" y="303"/>
                    <a:pt x="14895" y="1"/>
                    <a:pt x="13749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 rot="-732264">
              <a:off x="4401849" y="3950170"/>
              <a:ext cx="358734" cy="295828"/>
            </a:xfrm>
            <a:custGeom>
              <a:avLst/>
              <a:gdLst/>
              <a:ahLst/>
              <a:cxnLst/>
              <a:rect l="l" t="t" r="r" b="b"/>
              <a:pathLst>
                <a:path w="13983" h="11531" extrusionOk="0">
                  <a:moveTo>
                    <a:pt x="6076" y="1"/>
                  </a:moveTo>
                  <a:cubicBezTo>
                    <a:pt x="5286" y="1"/>
                    <a:pt x="4621" y="662"/>
                    <a:pt x="4621" y="1804"/>
                  </a:cubicBezTo>
                  <a:cubicBezTo>
                    <a:pt x="4621" y="3203"/>
                    <a:pt x="5016" y="4570"/>
                    <a:pt x="5776" y="5756"/>
                  </a:cubicBezTo>
                  <a:cubicBezTo>
                    <a:pt x="5146" y="4875"/>
                    <a:pt x="3454" y="3493"/>
                    <a:pt x="2062" y="3493"/>
                  </a:cubicBezTo>
                  <a:cubicBezTo>
                    <a:pt x="1773" y="3493"/>
                    <a:pt x="1497" y="3553"/>
                    <a:pt x="1247" y="3689"/>
                  </a:cubicBezTo>
                  <a:cubicBezTo>
                    <a:pt x="0" y="4388"/>
                    <a:pt x="821" y="5938"/>
                    <a:pt x="1672" y="6546"/>
                  </a:cubicBezTo>
                  <a:cubicBezTo>
                    <a:pt x="3557" y="7883"/>
                    <a:pt x="5624" y="8947"/>
                    <a:pt x="7782" y="9738"/>
                  </a:cubicBezTo>
                  <a:cubicBezTo>
                    <a:pt x="8724" y="10072"/>
                    <a:pt x="9697" y="10376"/>
                    <a:pt x="10669" y="10649"/>
                  </a:cubicBezTo>
                  <a:cubicBezTo>
                    <a:pt x="11510" y="10860"/>
                    <a:pt x="13272" y="10981"/>
                    <a:pt x="13958" y="11512"/>
                  </a:cubicBezTo>
                  <a:lnTo>
                    <a:pt x="13958" y="11512"/>
                  </a:lnTo>
                  <a:cubicBezTo>
                    <a:pt x="12055" y="9995"/>
                    <a:pt x="10513" y="8057"/>
                    <a:pt x="9484" y="5877"/>
                  </a:cubicBezTo>
                  <a:cubicBezTo>
                    <a:pt x="8724" y="4236"/>
                    <a:pt x="8694" y="2047"/>
                    <a:pt x="7447" y="680"/>
                  </a:cubicBezTo>
                  <a:cubicBezTo>
                    <a:pt x="7017" y="216"/>
                    <a:pt x="6526" y="1"/>
                    <a:pt x="6076" y="1"/>
                  </a:cubicBezTo>
                  <a:close/>
                  <a:moveTo>
                    <a:pt x="13958" y="11512"/>
                  </a:moveTo>
                  <a:cubicBezTo>
                    <a:pt x="13966" y="11518"/>
                    <a:pt x="13974" y="11525"/>
                    <a:pt x="13982" y="11531"/>
                  </a:cubicBezTo>
                  <a:cubicBezTo>
                    <a:pt x="13975" y="11524"/>
                    <a:pt x="13967" y="11518"/>
                    <a:pt x="13958" y="11512"/>
                  </a:cubicBezTo>
                  <a:close/>
                </a:path>
              </a:pathLst>
            </a:custGeom>
            <a:solidFill>
              <a:srgbClr val="CE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 rot="-732264">
              <a:off x="4871499" y="4089745"/>
              <a:ext cx="1322567" cy="471796"/>
            </a:xfrm>
            <a:custGeom>
              <a:avLst/>
              <a:gdLst/>
              <a:ahLst/>
              <a:cxnLst/>
              <a:rect l="l" t="t" r="r" b="b"/>
              <a:pathLst>
                <a:path w="51552" h="18390" fill="none" extrusionOk="0">
                  <a:moveTo>
                    <a:pt x="51551" y="18389"/>
                  </a:moveTo>
                  <a:cubicBezTo>
                    <a:pt x="33041" y="16930"/>
                    <a:pt x="15259" y="10578"/>
                    <a:pt x="0" y="0"/>
                  </a:cubicBezTo>
                </a:path>
              </a:pathLst>
            </a:custGeom>
            <a:noFill/>
            <a:ln w="19000" cap="flat" cmpd="sng">
              <a:solidFill>
                <a:srgbClr val="829B5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 rot="-732264">
              <a:off x="6478352" y="3718241"/>
              <a:ext cx="1352199" cy="540423"/>
            </a:xfrm>
            <a:custGeom>
              <a:avLst/>
              <a:gdLst/>
              <a:ahLst/>
              <a:cxnLst/>
              <a:rect l="l" t="t" r="r" b="b"/>
              <a:pathLst>
                <a:path w="52707" h="21065" fill="none" extrusionOk="0">
                  <a:moveTo>
                    <a:pt x="52706" y="0"/>
                  </a:moveTo>
                  <a:cubicBezTo>
                    <a:pt x="37417" y="11733"/>
                    <a:pt x="19150" y="19028"/>
                    <a:pt x="0" y="21065"/>
                  </a:cubicBezTo>
                </a:path>
              </a:pathLst>
            </a:custGeom>
            <a:noFill/>
            <a:ln w="19000" cap="flat" cmpd="sng">
              <a:solidFill>
                <a:srgbClr val="829B5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 rot="-732264">
              <a:off x="4674640" y="3887336"/>
              <a:ext cx="164551" cy="375205"/>
            </a:xfrm>
            <a:custGeom>
              <a:avLst/>
              <a:gdLst/>
              <a:ahLst/>
              <a:cxnLst/>
              <a:rect l="l" t="t" r="r" b="b"/>
              <a:pathLst>
                <a:path w="6414" h="14625" extrusionOk="0">
                  <a:moveTo>
                    <a:pt x="1711" y="0"/>
                  </a:moveTo>
                  <a:cubicBezTo>
                    <a:pt x="1659" y="0"/>
                    <a:pt x="1605" y="6"/>
                    <a:pt x="1550" y="19"/>
                  </a:cubicBezTo>
                  <a:cubicBezTo>
                    <a:pt x="1277" y="111"/>
                    <a:pt x="1064" y="323"/>
                    <a:pt x="912" y="597"/>
                  </a:cubicBezTo>
                  <a:cubicBezTo>
                    <a:pt x="0" y="2177"/>
                    <a:pt x="61" y="4123"/>
                    <a:pt x="395" y="5946"/>
                  </a:cubicBezTo>
                  <a:cubicBezTo>
                    <a:pt x="791" y="8105"/>
                    <a:pt x="1520" y="10171"/>
                    <a:pt x="2554" y="12117"/>
                  </a:cubicBezTo>
                  <a:cubicBezTo>
                    <a:pt x="3016" y="12978"/>
                    <a:pt x="3987" y="14624"/>
                    <a:pt x="4743" y="14624"/>
                  </a:cubicBezTo>
                  <a:cubicBezTo>
                    <a:pt x="5080" y="14624"/>
                    <a:pt x="5375" y="14296"/>
                    <a:pt x="5563" y="13424"/>
                  </a:cubicBezTo>
                  <a:cubicBezTo>
                    <a:pt x="6414" y="9412"/>
                    <a:pt x="4712" y="4275"/>
                    <a:pt x="2736" y="840"/>
                  </a:cubicBezTo>
                  <a:cubicBezTo>
                    <a:pt x="2518" y="432"/>
                    <a:pt x="2155" y="0"/>
                    <a:pt x="1711" y="0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 rot="-732264">
              <a:off x="4445336" y="4218106"/>
              <a:ext cx="417227" cy="148543"/>
            </a:xfrm>
            <a:custGeom>
              <a:avLst/>
              <a:gdLst/>
              <a:ahLst/>
              <a:cxnLst/>
              <a:rect l="l" t="t" r="r" b="b"/>
              <a:pathLst>
                <a:path w="16263" h="5790" extrusionOk="0">
                  <a:moveTo>
                    <a:pt x="12561" y="1"/>
                  </a:moveTo>
                  <a:cubicBezTo>
                    <a:pt x="11770" y="1"/>
                    <a:pt x="10972" y="107"/>
                    <a:pt x="10214" y="264"/>
                  </a:cubicBezTo>
                  <a:cubicBezTo>
                    <a:pt x="8056" y="720"/>
                    <a:pt x="5958" y="1480"/>
                    <a:pt x="4043" y="2574"/>
                  </a:cubicBezTo>
                  <a:cubicBezTo>
                    <a:pt x="2828" y="3273"/>
                    <a:pt x="1" y="5066"/>
                    <a:pt x="2828" y="5613"/>
                  </a:cubicBezTo>
                  <a:cubicBezTo>
                    <a:pt x="3464" y="5734"/>
                    <a:pt x="4128" y="5789"/>
                    <a:pt x="4808" y="5789"/>
                  </a:cubicBezTo>
                  <a:cubicBezTo>
                    <a:pt x="8416" y="5789"/>
                    <a:pt x="12481" y="4227"/>
                    <a:pt x="15320" y="2513"/>
                  </a:cubicBezTo>
                  <a:cubicBezTo>
                    <a:pt x="15776" y="2239"/>
                    <a:pt x="16262" y="1814"/>
                    <a:pt x="16141" y="1328"/>
                  </a:cubicBezTo>
                  <a:cubicBezTo>
                    <a:pt x="16050" y="1024"/>
                    <a:pt x="15837" y="811"/>
                    <a:pt x="15563" y="689"/>
                  </a:cubicBezTo>
                  <a:cubicBezTo>
                    <a:pt x="14645" y="187"/>
                    <a:pt x="13609" y="1"/>
                    <a:pt x="12561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 rot="-732264">
              <a:off x="5425682" y="4087348"/>
              <a:ext cx="142719" cy="356399"/>
            </a:xfrm>
            <a:custGeom>
              <a:avLst/>
              <a:gdLst/>
              <a:ahLst/>
              <a:cxnLst/>
              <a:rect l="l" t="t" r="r" b="b"/>
              <a:pathLst>
                <a:path w="5563" h="13892" extrusionOk="0">
                  <a:moveTo>
                    <a:pt x="122" y="1"/>
                  </a:moveTo>
                  <a:cubicBezTo>
                    <a:pt x="0" y="1308"/>
                    <a:pt x="31" y="2645"/>
                    <a:pt x="183" y="3952"/>
                  </a:cubicBezTo>
                  <a:cubicBezTo>
                    <a:pt x="304" y="5290"/>
                    <a:pt x="548" y="6597"/>
                    <a:pt x="912" y="7873"/>
                  </a:cubicBezTo>
                  <a:cubicBezTo>
                    <a:pt x="1247" y="9180"/>
                    <a:pt x="1703" y="10457"/>
                    <a:pt x="2341" y="11642"/>
                  </a:cubicBezTo>
                  <a:cubicBezTo>
                    <a:pt x="2675" y="12250"/>
                    <a:pt x="3131" y="12767"/>
                    <a:pt x="3678" y="13192"/>
                  </a:cubicBezTo>
                  <a:cubicBezTo>
                    <a:pt x="4225" y="13618"/>
                    <a:pt x="4864" y="13861"/>
                    <a:pt x="5563" y="13891"/>
                  </a:cubicBezTo>
                  <a:cubicBezTo>
                    <a:pt x="4925" y="13709"/>
                    <a:pt x="4347" y="13375"/>
                    <a:pt x="3922" y="12888"/>
                  </a:cubicBezTo>
                  <a:cubicBezTo>
                    <a:pt x="3466" y="12463"/>
                    <a:pt x="3101" y="11916"/>
                    <a:pt x="2858" y="11338"/>
                  </a:cubicBezTo>
                  <a:cubicBezTo>
                    <a:pt x="2584" y="10761"/>
                    <a:pt x="2371" y="10153"/>
                    <a:pt x="2189" y="9545"/>
                  </a:cubicBezTo>
                  <a:cubicBezTo>
                    <a:pt x="2007" y="8937"/>
                    <a:pt x="1824" y="8299"/>
                    <a:pt x="1642" y="7691"/>
                  </a:cubicBezTo>
                  <a:cubicBezTo>
                    <a:pt x="1459" y="7052"/>
                    <a:pt x="1338" y="6384"/>
                    <a:pt x="1155" y="5776"/>
                  </a:cubicBezTo>
                  <a:cubicBezTo>
                    <a:pt x="1004" y="5168"/>
                    <a:pt x="882" y="4530"/>
                    <a:pt x="760" y="3891"/>
                  </a:cubicBezTo>
                  <a:cubicBezTo>
                    <a:pt x="487" y="2584"/>
                    <a:pt x="304" y="1308"/>
                    <a:pt x="122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 rot="-732264">
              <a:off x="4719560" y="4328348"/>
              <a:ext cx="329102" cy="186101"/>
            </a:xfrm>
            <a:custGeom>
              <a:avLst/>
              <a:gdLst/>
              <a:ahLst/>
              <a:cxnLst/>
              <a:rect l="l" t="t" r="r" b="b"/>
              <a:pathLst>
                <a:path w="12828" h="7254" extrusionOk="0">
                  <a:moveTo>
                    <a:pt x="10830" y="1"/>
                  </a:moveTo>
                  <a:cubicBezTo>
                    <a:pt x="10194" y="1"/>
                    <a:pt x="9558" y="69"/>
                    <a:pt x="8937" y="202"/>
                  </a:cubicBezTo>
                  <a:cubicBezTo>
                    <a:pt x="7630" y="476"/>
                    <a:pt x="6414" y="962"/>
                    <a:pt x="5259" y="1661"/>
                  </a:cubicBezTo>
                  <a:cubicBezTo>
                    <a:pt x="3587" y="2664"/>
                    <a:pt x="2098" y="3971"/>
                    <a:pt x="852" y="5491"/>
                  </a:cubicBezTo>
                  <a:cubicBezTo>
                    <a:pt x="426" y="6008"/>
                    <a:pt x="152" y="6616"/>
                    <a:pt x="0" y="7254"/>
                  </a:cubicBezTo>
                  <a:cubicBezTo>
                    <a:pt x="274" y="6676"/>
                    <a:pt x="669" y="6160"/>
                    <a:pt x="1155" y="5734"/>
                  </a:cubicBezTo>
                  <a:cubicBezTo>
                    <a:pt x="1611" y="5309"/>
                    <a:pt x="2098" y="4913"/>
                    <a:pt x="2584" y="4488"/>
                  </a:cubicBezTo>
                  <a:cubicBezTo>
                    <a:pt x="3557" y="3667"/>
                    <a:pt x="4560" y="2938"/>
                    <a:pt x="5654" y="2299"/>
                  </a:cubicBezTo>
                  <a:cubicBezTo>
                    <a:pt x="6201" y="1965"/>
                    <a:pt x="6748" y="1691"/>
                    <a:pt x="7326" y="1448"/>
                  </a:cubicBezTo>
                  <a:cubicBezTo>
                    <a:pt x="7903" y="1175"/>
                    <a:pt x="8481" y="962"/>
                    <a:pt x="9089" y="780"/>
                  </a:cubicBezTo>
                  <a:cubicBezTo>
                    <a:pt x="10305" y="415"/>
                    <a:pt x="11551" y="232"/>
                    <a:pt x="12827" y="232"/>
                  </a:cubicBezTo>
                  <a:cubicBezTo>
                    <a:pt x="12172" y="76"/>
                    <a:pt x="11501" y="1"/>
                    <a:pt x="10830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 rot="-732264">
              <a:off x="5341235" y="4448496"/>
              <a:ext cx="270609" cy="115755"/>
            </a:xfrm>
            <a:custGeom>
              <a:avLst/>
              <a:gdLst/>
              <a:ahLst/>
              <a:cxnLst/>
              <a:rect l="l" t="t" r="r" b="b"/>
              <a:pathLst>
                <a:path w="10548" h="4512" extrusionOk="0">
                  <a:moveTo>
                    <a:pt x="8748" y="1"/>
                  </a:moveTo>
                  <a:cubicBezTo>
                    <a:pt x="8352" y="1"/>
                    <a:pt x="7958" y="25"/>
                    <a:pt x="7569" y="74"/>
                  </a:cubicBezTo>
                  <a:cubicBezTo>
                    <a:pt x="5562" y="317"/>
                    <a:pt x="3647" y="1107"/>
                    <a:pt x="2067" y="2354"/>
                  </a:cubicBezTo>
                  <a:cubicBezTo>
                    <a:pt x="1246" y="2931"/>
                    <a:pt x="578" y="3661"/>
                    <a:pt x="0" y="4512"/>
                  </a:cubicBezTo>
                  <a:cubicBezTo>
                    <a:pt x="760" y="3904"/>
                    <a:pt x="1550" y="3326"/>
                    <a:pt x="2401" y="2840"/>
                  </a:cubicBezTo>
                  <a:cubicBezTo>
                    <a:pt x="3192" y="2323"/>
                    <a:pt x="4073" y="1898"/>
                    <a:pt x="4955" y="1533"/>
                  </a:cubicBezTo>
                  <a:cubicBezTo>
                    <a:pt x="5836" y="1168"/>
                    <a:pt x="6748" y="895"/>
                    <a:pt x="7660" y="651"/>
                  </a:cubicBezTo>
                  <a:cubicBezTo>
                    <a:pt x="8602" y="439"/>
                    <a:pt x="9575" y="287"/>
                    <a:pt x="10547" y="165"/>
                  </a:cubicBezTo>
                  <a:cubicBezTo>
                    <a:pt x="9945" y="56"/>
                    <a:pt x="9344" y="1"/>
                    <a:pt x="8748" y="1"/>
                  </a:cubicBezTo>
                  <a:close/>
                </a:path>
              </a:pathLst>
            </a:custGeom>
            <a:solidFill>
              <a:srgbClr val="82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 rot="-732264">
              <a:off x="6743722" y="3112928"/>
              <a:ext cx="462" cy="924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8" y="1"/>
                  </a:moveTo>
                  <a:cubicBezTo>
                    <a:pt x="3" y="1"/>
                    <a:pt x="0" y="18"/>
                    <a:pt x="18" y="36"/>
                  </a:cubicBezTo>
                  <a:cubicBezTo>
                    <a:pt x="18" y="10"/>
                    <a:pt x="12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 rot="-732264">
              <a:off x="6769168" y="3269672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22" y="0"/>
                  </a:moveTo>
                  <a:cubicBezTo>
                    <a:pt x="61" y="0"/>
                    <a:pt x="30" y="61"/>
                    <a:pt x="0" y="122"/>
                  </a:cubicBezTo>
                  <a:cubicBezTo>
                    <a:pt x="0" y="152"/>
                    <a:pt x="30" y="213"/>
                    <a:pt x="91" y="243"/>
                  </a:cubicBezTo>
                  <a:lnTo>
                    <a:pt x="182" y="243"/>
                  </a:lnTo>
                  <a:cubicBezTo>
                    <a:pt x="274" y="213"/>
                    <a:pt x="274" y="91"/>
                    <a:pt x="213" y="31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 rot="-732264">
              <a:off x="6534251" y="2973582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0" y="0"/>
                  </a:moveTo>
                  <a:lnTo>
                    <a:pt x="0" y="30"/>
                  </a:lnTo>
                  <a:lnTo>
                    <a:pt x="0" y="61"/>
                  </a:lnTo>
                  <a:cubicBezTo>
                    <a:pt x="0" y="91"/>
                    <a:pt x="0" y="91"/>
                    <a:pt x="0" y="91"/>
                  </a:cubicBezTo>
                  <a:lnTo>
                    <a:pt x="0" y="152"/>
                  </a:lnTo>
                  <a:lnTo>
                    <a:pt x="31" y="182"/>
                  </a:lnTo>
                  <a:cubicBezTo>
                    <a:pt x="56" y="195"/>
                    <a:pt x="81" y="202"/>
                    <a:pt x="104" y="202"/>
                  </a:cubicBezTo>
                  <a:cubicBezTo>
                    <a:pt x="137" y="202"/>
                    <a:pt x="165" y="188"/>
                    <a:pt x="183" y="152"/>
                  </a:cubicBezTo>
                  <a:lnTo>
                    <a:pt x="213" y="91"/>
                  </a:lnTo>
                  <a:lnTo>
                    <a:pt x="183" y="91"/>
                  </a:lnTo>
                  <a:cubicBezTo>
                    <a:pt x="183" y="6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 rot="-732264">
              <a:off x="6999596" y="3184952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31" y="153"/>
                    <a:pt x="31" y="183"/>
                    <a:pt x="61" y="183"/>
                  </a:cubicBezTo>
                  <a:cubicBezTo>
                    <a:pt x="70" y="192"/>
                    <a:pt x="82" y="196"/>
                    <a:pt x="94" y="196"/>
                  </a:cubicBezTo>
                  <a:cubicBezTo>
                    <a:pt x="125" y="196"/>
                    <a:pt x="161" y="174"/>
                    <a:pt x="183" y="153"/>
                  </a:cubicBezTo>
                  <a:lnTo>
                    <a:pt x="183" y="122"/>
                  </a:lnTo>
                  <a:cubicBezTo>
                    <a:pt x="183" y="92"/>
                    <a:pt x="183" y="61"/>
                    <a:pt x="183" y="61"/>
                  </a:cubicBez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 rot="-732264">
              <a:off x="6842406" y="3217402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37" y="1"/>
                  </a:moveTo>
                  <a:cubicBezTo>
                    <a:pt x="122" y="1"/>
                    <a:pt x="106" y="8"/>
                    <a:pt x="91" y="23"/>
                  </a:cubicBezTo>
                  <a:lnTo>
                    <a:pt x="61" y="23"/>
                  </a:lnTo>
                  <a:cubicBezTo>
                    <a:pt x="30" y="54"/>
                    <a:pt x="0" y="84"/>
                    <a:pt x="30" y="114"/>
                  </a:cubicBezTo>
                  <a:lnTo>
                    <a:pt x="30" y="145"/>
                  </a:lnTo>
                  <a:lnTo>
                    <a:pt x="30" y="175"/>
                  </a:lnTo>
                  <a:cubicBezTo>
                    <a:pt x="30" y="206"/>
                    <a:pt x="30" y="206"/>
                    <a:pt x="61" y="236"/>
                  </a:cubicBezTo>
                  <a:lnTo>
                    <a:pt x="213" y="236"/>
                  </a:lnTo>
                  <a:cubicBezTo>
                    <a:pt x="243" y="175"/>
                    <a:pt x="243" y="145"/>
                    <a:pt x="243" y="114"/>
                  </a:cubicBezTo>
                  <a:cubicBezTo>
                    <a:pt x="243" y="84"/>
                    <a:pt x="213" y="23"/>
                    <a:pt x="182" y="23"/>
                  </a:cubicBezTo>
                  <a:cubicBezTo>
                    <a:pt x="167" y="8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 rot="-732264">
              <a:off x="6672876" y="2838847"/>
              <a:ext cx="7825" cy="7029"/>
            </a:xfrm>
            <a:custGeom>
              <a:avLst/>
              <a:gdLst/>
              <a:ahLst/>
              <a:cxnLst/>
              <a:rect l="l" t="t" r="r" b="b"/>
              <a:pathLst>
                <a:path w="305" h="274" extrusionOk="0">
                  <a:moveTo>
                    <a:pt x="213" y="0"/>
                  </a:moveTo>
                  <a:lnTo>
                    <a:pt x="213" y="31"/>
                  </a:lnTo>
                  <a:lnTo>
                    <a:pt x="152" y="31"/>
                  </a:lnTo>
                  <a:cubicBezTo>
                    <a:pt x="31" y="31"/>
                    <a:pt x="0" y="213"/>
                    <a:pt x="122" y="274"/>
                  </a:cubicBezTo>
                  <a:lnTo>
                    <a:pt x="213" y="274"/>
                  </a:lnTo>
                  <a:lnTo>
                    <a:pt x="244" y="243"/>
                  </a:lnTo>
                  <a:cubicBezTo>
                    <a:pt x="274" y="213"/>
                    <a:pt x="274" y="183"/>
                    <a:pt x="304" y="152"/>
                  </a:cubicBezTo>
                  <a:lnTo>
                    <a:pt x="304" y="91"/>
                  </a:lnTo>
                  <a:lnTo>
                    <a:pt x="274" y="61"/>
                  </a:lnTo>
                  <a:cubicBezTo>
                    <a:pt x="244" y="3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 rot="-732264">
              <a:off x="6811890" y="2966020"/>
              <a:ext cx="7055" cy="546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92" y="0"/>
                  </a:moveTo>
                  <a:lnTo>
                    <a:pt x="31" y="31"/>
                  </a:lnTo>
                  <a:cubicBezTo>
                    <a:pt x="1" y="91"/>
                    <a:pt x="1" y="152"/>
                    <a:pt x="62" y="213"/>
                  </a:cubicBezTo>
                  <a:lnTo>
                    <a:pt x="183" y="213"/>
                  </a:lnTo>
                  <a:cubicBezTo>
                    <a:pt x="274" y="152"/>
                    <a:pt x="244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 rot="-732264">
              <a:off x="6806589" y="3229389"/>
              <a:ext cx="6260" cy="5028"/>
            </a:xfrm>
            <a:custGeom>
              <a:avLst/>
              <a:gdLst/>
              <a:ahLst/>
              <a:cxnLst/>
              <a:rect l="l" t="t" r="r" b="b"/>
              <a:pathLst>
                <a:path w="244" h="196" extrusionOk="0">
                  <a:moveTo>
                    <a:pt x="149" y="1"/>
                  </a:moveTo>
                  <a:cubicBezTo>
                    <a:pt x="119" y="1"/>
                    <a:pt x="82" y="22"/>
                    <a:pt x="61" y="44"/>
                  </a:cubicBezTo>
                  <a:cubicBezTo>
                    <a:pt x="30" y="74"/>
                    <a:pt x="0" y="135"/>
                    <a:pt x="30" y="165"/>
                  </a:cubicBezTo>
                  <a:lnTo>
                    <a:pt x="30" y="196"/>
                  </a:lnTo>
                  <a:lnTo>
                    <a:pt x="182" y="196"/>
                  </a:lnTo>
                  <a:cubicBezTo>
                    <a:pt x="213" y="165"/>
                    <a:pt x="243" y="104"/>
                    <a:pt x="243" y="74"/>
                  </a:cubicBezTo>
                  <a:lnTo>
                    <a:pt x="182" y="13"/>
                  </a:lnTo>
                  <a:cubicBezTo>
                    <a:pt x="173" y="4"/>
                    <a:pt x="162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 rot="-732264">
              <a:off x="6848044" y="3055701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0"/>
                  </a:moveTo>
                  <a:lnTo>
                    <a:pt x="31" y="61"/>
                  </a:lnTo>
                  <a:cubicBezTo>
                    <a:pt x="0" y="61"/>
                    <a:pt x="0" y="92"/>
                    <a:pt x="31" y="122"/>
                  </a:cubicBezTo>
                  <a:cubicBezTo>
                    <a:pt x="31" y="152"/>
                    <a:pt x="61" y="183"/>
                    <a:pt x="61" y="213"/>
                  </a:cubicBezTo>
                  <a:lnTo>
                    <a:pt x="152" y="213"/>
                  </a:lnTo>
                  <a:lnTo>
                    <a:pt x="122" y="183"/>
                  </a:lnTo>
                  <a:lnTo>
                    <a:pt x="183" y="152"/>
                  </a:lnTo>
                  <a:cubicBezTo>
                    <a:pt x="183" y="152"/>
                    <a:pt x="183" y="122"/>
                    <a:pt x="213" y="92"/>
                  </a:cubicBezTo>
                  <a:cubicBezTo>
                    <a:pt x="183" y="61"/>
                    <a:pt x="183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 rot="-732264">
              <a:off x="6902956" y="3232982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122" y="152"/>
                  </a:lnTo>
                  <a:cubicBezTo>
                    <a:pt x="152" y="122"/>
                    <a:pt x="183" y="91"/>
                    <a:pt x="183" y="61"/>
                  </a:cubicBezTo>
                  <a:lnTo>
                    <a:pt x="18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 rot="-732264">
              <a:off x="6891031" y="2947671"/>
              <a:ext cx="5465" cy="6670"/>
            </a:xfrm>
            <a:custGeom>
              <a:avLst/>
              <a:gdLst/>
              <a:ahLst/>
              <a:cxnLst/>
              <a:rect l="l" t="t" r="r" b="b"/>
              <a:pathLst>
                <a:path w="213" h="260" extrusionOk="0">
                  <a:moveTo>
                    <a:pt x="106" y="1"/>
                  </a:moveTo>
                  <a:cubicBezTo>
                    <a:pt x="84" y="1"/>
                    <a:pt x="61" y="9"/>
                    <a:pt x="30" y="24"/>
                  </a:cubicBezTo>
                  <a:lnTo>
                    <a:pt x="30" y="54"/>
                  </a:lnTo>
                  <a:cubicBezTo>
                    <a:pt x="0" y="85"/>
                    <a:pt x="0" y="115"/>
                    <a:pt x="30" y="176"/>
                  </a:cubicBezTo>
                  <a:lnTo>
                    <a:pt x="61" y="206"/>
                  </a:lnTo>
                  <a:cubicBezTo>
                    <a:pt x="61" y="206"/>
                    <a:pt x="91" y="237"/>
                    <a:pt x="91" y="237"/>
                  </a:cubicBezTo>
                  <a:cubicBezTo>
                    <a:pt x="106" y="252"/>
                    <a:pt x="129" y="259"/>
                    <a:pt x="152" y="259"/>
                  </a:cubicBezTo>
                  <a:cubicBezTo>
                    <a:pt x="175" y="259"/>
                    <a:pt x="198" y="252"/>
                    <a:pt x="213" y="237"/>
                  </a:cubicBezTo>
                  <a:cubicBezTo>
                    <a:pt x="213" y="206"/>
                    <a:pt x="213" y="176"/>
                    <a:pt x="213" y="145"/>
                  </a:cubicBezTo>
                  <a:lnTo>
                    <a:pt x="213" y="85"/>
                  </a:lnTo>
                  <a:lnTo>
                    <a:pt x="213" y="54"/>
                  </a:lnTo>
                  <a:lnTo>
                    <a:pt x="182" y="24"/>
                  </a:lnTo>
                  <a:cubicBezTo>
                    <a:pt x="152" y="9"/>
                    <a:pt x="129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 rot="-732264">
              <a:off x="6497038" y="3366245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62" y="1"/>
                  </a:moveTo>
                  <a:lnTo>
                    <a:pt x="1" y="61"/>
                  </a:lnTo>
                  <a:lnTo>
                    <a:pt x="1" y="122"/>
                  </a:lnTo>
                  <a:lnTo>
                    <a:pt x="1" y="153"/>
                  </a:lnTo>
                  <a:lnTo>
                    <a:pt x="62" y="183"/>
                  </a:lnTo>
                  <a:lnTo>
                    <a:pt x="153" y="183"/>
                  </a:lnTo>
                  <a:cubicBezTo>
                    <a:pt x="153" y="153"/>
                    <a:pt x="183" y="122"/>
                    <a:pt x="183" y="92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 rot="-732264">
              <a:off x="6958435" y="3008597"/>
              <a:ext cx="6285" cy="6568"/>
            </a:xfrm>
            <a:custGeom>
              <a:avLst/>
              <a:gdLst/>
              <a:ahLst/>
              <a:cxnLst/>
              <a:rect l="l" t="t" r="r" b="b"/>
              <a:pathLst>
                <a:path w="245" h="256" extrusionOk="0">
                  <a:moveTo>
                    <a:pt x="92" y="1"/>
                  </a:moveTo>
                  <a:cubicBezTo>
                    <a:pt x="31" y="31"/>
                    <a:pt x="31" y="62"/>
                    <a:pt x="1" y="92"/>
                  </a:cubicBezTo>
                  <a:lnTo>
                    <a:pt x="1" y="123"/>
                  </a:lnTo>
                  <a:lnTo>
                    <a:pt x="1" y="153"/>
                  </a:lnTo>
                  <a:lnTo>
                    <a:pt x="1" y="214"/>
                  </a:lnTo>
                  <a:cubicBezTo>
                    <a:pt x="1" y="214"/>
                    <a:pt x="31" y="214"/>
                    <a:pt x="31" y="244"/>
                  </a:cubicBezTo>
                  <a:cubicBezTo>
                    <a:pt x="56" y="252"/>
                    <a:pt x="78" y="256"/>
                    <a:pt x="98" y="256"/>
                  </a:cubicBezTo>
                  <a:cubicBezTo>
                    <a:pt x="153" y="256"/>
                    <a:pt x="191" y="228"/>
                    <a:pt x="214" y="183"/>
                  </a:cubicBezTo>
                  <a:cubicBezTo>
                    <a:pt x="244" y="153"/>
                    <a:pt x="244" y="123"/>
                    <a:pt x="214" y="92"/>
                  </a:cubicBezTo>
                  <a:cubicBezTo>
                    <a:pt x="214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 rot="-732264">
              <a:off x="6683708" y="3373269"/>
              <a:ext cx="6260" cy="5003"/>
            </a:xfrm>
            <a:custGeom>
              <a:avLst/>
              <a:gdLst/>
              <a:ahLst/>
              <a:cxnLst/>
              <a:rect l="l" t="t" r="r" b="b"/>
              <a:pathLst>
                <a:path w="244" h="195" extrusionOk="0">
                  <a:moveTo>
                    <a:pt x="129" y="1"/>
                  </a:moveTo>
                  <a:cubicBezTo>
                    <a:pt x="78" y="1"/>
                    <a:pt x="23" y="29"/>
                    <a:pt x="1" y="73"/>
                  </a:cubicBezTo>
                  <a:lnTo>
                    <a:pt x="1" y="134"/>
                  </a:lnTo>
                  <a:cubicBezTo>
                    <a:pt x="31" y="164"/>
                    <a:pt x="31" y="195"/>
                    <a:pt x="61" y="195"/>
                  </a:cubicBezTo>
                  <a:lnTo>
                    <a:pt x="122" y="195"/>
                  </a:lnTo>
                  <a:cubicBezTo>
                    <a:pt x="183" y="195"/>
                    <a:pt x="213" y="164"/>
                    <a:pt x="244" y="104"/>
                  </a:cubicBezTo>
                  <a:lnTo>
                    <a:pt x="213" y="43"/>
                  </a:lnTo>
                  <a:lnTo>
                    <a:pt x="183" y="12"/>
                  </a:lnTo>
                  <a:cubicBezTo>
                    <a:pt x="167" y="4"/>
                    <a:pt x="148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 rot="-732264">
              <a:off x="6772143" y="3191780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2" y="1"/>
                  </a:moveTo>
                  <a:lnTo>
                    <a:pt x="1" y="31"/>
                  </a:lnTo>
                  <a:cubicBezTo>
                    <a:pt x="1" y="62"/>
                    <a:pt x="1" y="92"/>
                    <a:pt x="1" y="92"/>
                  </a:cubicBezTo>
                  <a:lnTo>
                    <a:pt x="1" y="183"/>
                  </a:lnTo>
                  <a:cubicBezTo>
                    <a:pt x="31" y="183"/>
                    <a:pt x="62" y="214"/>
                    <a:pt x="62" y="214"/>
                  </a:cubicBezTo>
                  <a:lnTo>
                    <a:pt x="153" y="214"/>
                  </a:lnTo>
                  <a:lnTo>
                    <a:pt x="183" y="183"/>
                  </a:lnTo>
                  <a:lnTo>
                    <a:pt x="214" y="122"/>
                  </a:lnTo>
                  <a:lnTo>
                    <a:pt x="214" y="92"/>
                  </a:lnTo>
                  <a:lnTo>
                    <a:pt x="183" y="31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 rot="-732264">
              <a:off x="6805425" y="3021234"/>
              <a:ext cx="5490" cy="5080"/>
            </a:xfrm>
            <a:custGeom>
              <a:avLst/>
              <a:gdLst/>
              <a:ahLst/>
              <a:cxnLst/>
              <a:rect l="l" t="t" r="r" b="b"/>
              <a:pathLst>
                <a:path w="214" h="198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31" y="23"/>
                  </a:lnTo>
                  <a:cubicBezTo>
                    <a:pt x="1" y="53"/>
                    <a:pt x="1" y="84"/>
                    <a:pt x="1" y="145"/>
                  </a:cubicBezTo>
                  <a:lnTo>
                    <a:pt x="31" y="175"/>
                  </a:lnTo>
                  <a:lnTo>
                    <a:pt x="62" y="175"/>
                  </a:lnTo>
                  <a:cubicBezTo>
                    <a:pt x="77" y="190"/>
                    <a:pt x="92" y="198"/>
                    <a:pt x="107" y="198"/>
                  </a:cubicBezTo>
                  <a:cubicBezTo>
                    <a:pt x="122" y="198"/>
                    <a:pt x="138" y="190"/>
                    <a:pt x="153" y="175"/>
                  </a:cubicBezTo>
                  <a:lnTo>
                    <a:pt x="183" y="145"/>
                  </a:lnTo>
                  <a:cubicBezTo>
                    <a:pt x="214" y="145"/>
                    <a:pt x="214" y="114"/>
                    <a:pt x="183" y="84"/>
                  </a:cubicBezTo>
                  <a:lnTo>
                    <a:pt x="183" y="53"/>
                  </a:lnTo>
                  <a:lnTo>
                    <a:pt x="153" y="23"/>
                  </a:lnTo>
                  <a:cubicBezTo>
                    <a:pt x="138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 rot="-732264">
              <a:off x="6732011" y="3400066"/>
              <a:ext cx="6260" cy="7055"/>
            </a:xfrm>
            <a:custGeom>
              <a:avLst/>
              <a:gdLst/>
              <a:ahLst/>
              <a:cxnLst/>
              <a:rect l="l" t="t" r="r" b="b"/>
              <a:pathLst>
                <a:path w="244" h="275" extrusionOk="0">
                  <a:moveTo>
                    <a:pt x="213" y="175"/>
                  </a:moveTo>
                  <a:lnTo>
                    <a:pt x="213" y="205"/>
                  </a:lnTo>
                  <a:lnTo>
                    <a:pt x="183" y="236"/>
                  </a:lnTo>
                  <a:lnTo>
                    <a:pt x="183" y="266"/>
                  </a:lnTo>
                  <a:cubicBezTo>
                    <a:pt x="213" y="266"/>
                    <a:pt x="244" y="205"/>
                    <a:pt x="213" y="175"/>
                  </a:cubicBezTo>
                  <a:close/>
                  <a:moveTo>
                    <a:pt x="122" y="0"/>
                  </a:moveTo>
                  <a:cubicBezTo>
                    <a:pt x="115" y="0"/>
                    <a:pt x="107" y="8"/>
                    <a:pt x="92" y="23"/>
                  </a:cubicBezTo>
                  <a:lnTo>
                    <a:pt x="61" y="23"/>
                  </a:lnTo>
                  <a:lnTo>
                    <a:pt x="31" y="53"/>
                  </a:lnTo>
                  <a:cubicBezTo>
                    <a:pt x="31" y="53"/>
                    <a:pt x="31" y="84"/>
                    <a:pt x="31" y="84"/>
                  </a:cubicBezTo>
                  <a:cubicBezTo>
                    <a:pt x="1" y="114"/>
                    <a:pt x="1" y="175"/>
                    <a:pt x="1" y="205"/>
                  </a:cubicBezTo>
                  <a:lnTo>
                    <a:pt x="1" y="236"/>
                  </a:lnTo>
                  <a:lnTo>
                    <a:pt x="31" y="266"/>
                  </a:lnTo>
                  <a:lnTo>
                    <a:pt x="61" y="266"/>
                  </a:lnTo>
                  <a:cubicBezTo>
                    <a:pt x="73" y="272"/>
                    <a:pt x="84" y="274"/>
                    <a:pt x="95" y="274"/>
                  </a:cubicBezTo>
                  <a:cubicBezTo>
                    <a:pt x="143" y="274"/>
                    <a:pt x="189" y="225"/>
                    <a:pt x="213" y="175"/>
                  </a:cubicBezTo>
                  <a:lnTo>
                    <a:pt x="213" y="114"/>
                  </a:lnTo>
                  <a:cubicBezTo>
                    <a:pt x="213" y="53"/>
                    <a:pt x="183" y="23"/>
                    <a:pt x="153" y="23"/>
                  </a:cubicBezTo>
                  <a:cubicBezTo>
                    <a:pt x="137" y="8"/>
                    <a:pt x="130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 rot="-732264">
              <a:off x="6958586" y="324951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lnTo>
                    <a:pt x="61" y="61"/>
                  </a:lnTo>
                  <a:cubicBezTo>
                    <a:pt x="0" y="92"/>
                    <a:pt x="31" y="183"/>
                    <a:pt x="91" y="213"/>
                  </a:cubicBezTo>
                  <a:lnTo>
                    <a:pt x="152" y="213"/>
                  </a:lnTo>
                  <a:cubicBezTo>
                    <a:pt x="183" y="213"/>
                    <a:pt x="243" y="183"/>
                    <a:pt x="243" y="122"/>
                  </a:cubicBezTo>
                  <a:lnTo>
                    <a:pt x="213" y="92"/>
                  </a:lnTo>
                  <a:cubicBezTo>
                    <a:pt x="213" y="61"/>
                    <a:pt x="213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 rot="-732264">
              <a:off x="6882641" y="3164260"/>
              <a:ext cx="4721" cy="5208"/>
            </a:xfrm>
            <a:custGeom>
              <a:avLst/>
              <a:gdLst/>
              <a:ahLst/>
              <a:cxnLst/>
              <a:rect l="l" t="t" r="r" b="b"/>
              <a:pathLst>
                <a:path w="184" h="203" extrusionOk="0">
                  <a:moveTo>
                    <a:pt x="79" y="0"/>
                  </a:moveTo>
                  <a:cubicBezTo>
                    <a:pt x="47" y="0"/>
                    <a:pt x="19" y="15"/>
                    <a:pt x="1" y="51"/>
                  </a:cubicBezTo>
                  <a:lnTo>
                    <a:pt x="1" y="81"/>
                  </a:lnTo>
                  <a:lnTo>
                    <a:pt x="1" y="142"/>
                  </a:lnTo>
                  <a:cubicBezTo>
                    <a:pt x="1" y="142"/>
                    <a:pt x="31" y="172"/>
                    <a:pt x="62" y="203"/>
                  </a:cubicBezTo>
                  <a:lnTo>
                    <a:pt x="153" y="203"/>
                  </a:lnTo>
                  <a:cubicBezTo>
                    <a:pt x="183" y="172"/>
                    <a:pt x="183" y="142"/>
                    <a:pt x="183" y="111"/>
                  </a:cubicBezTo>
                  <a:lnTo>
                    <a:pt x="183" y="51"/>
                  </a:lnTo>
                  <a:lnTo>
                    <a:pt x="153" y="20"/>
                  </a:lnTo>
                  <a:cubicBezTo>
                    <a:pt x="128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 rot="-732264">
              <a:off x="6831984" y="3283834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00" y="0"/>
                  </a:moveTo>
                  <a:cubicBezTo>
                    <a:pt x="59" y="0"/>
                    <a:pt x="22" y="22"/>
                    <a:pt x="1" y="43"/>
                  </a:cubicBezTo>
                  <a:lnTo>
                    <a:pt x="1" y="74"/>
                  </a:lnTo>
                  <a:lnTo>
                    <a:pt x="1" y="135"/>
                  </a:lnTo>
                  <a:cubicBezTo>
                    <a:pt x="31" y="165"/>
                    <a:pt x="62" y="226"/>
                    <a:pt x="92" y="226"/>
                  </a:cubicBezTo>
                  <a:lnTo>
                    <a:pt x="153" y="226"/>
                  </a:lnTo>
                  <a:lnTo>
                    <a:pt x="183" y="195"/>
                  </a:lnTo>
                  <a:cubicBezTo>
                    <a:pt x="214" y="135"/>
                    <a:pt x="214" y="74"/>
                    <a:pt x="122" y="43"/>
                  </a:cubicBezTo>
                  <a:lnTo>
                    <a:pt x="153" y="13"/>
                  </a:lnTo>
                  <a:cubicBezTo>
                    <a:pt x="135" y="4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 rot="-732264">
              <a:off x="6955612" y="341706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1" y="6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62" y="182"/>
                  </a:lnTo>
                  <a:lnTo>
                    <a:pt x="122" y="182"/>
                  </a:lnTo>
                  <a:lnTo>
                    <a:pt x="153" y="152"/>
                  </a:lnTo>
                  <a:cubicBezTo>
                    <a:pt x="183" y="122"/>
                    <a:pt x="183" y="91"/>
                    <a:pt x="183" y="61"/>
                  </a:cubicBezTo>
                  <a:cubicBezTo>
                    <a:pt x="183" y="30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 rot="-732264">
              <a:off x="6519173" y="3265647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lnTo>
                    <a:pt x="1" y="31"/>
                  </a:lnTo>
                  <a:cubicBezTo>
                    <a:pt x="1" y="91"/>
                    <a:pt x="1" y="122"/>
                    <a:pt x="31" y="152"/>
                  </a:cubicBezTo>
                  <a:lnTo>
                    <a:pt x="122" y="183"/>
                  </a:lnTo>
                  <a:lnTo>
                    <a:pt x="153" y="183"/>
                  </a:lnTo>
                  <a:lnTo>
                    <a:pt x="213" y="122"/>
                  </a:lnTo>
                  <a:cubicBezTo>
                    <a:pt x="213" y="61"/>
                    <a:pt x="21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 rot="-732264">
              <a:off x="6794291" y="2867059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22" y="0"/>
                  </a:moveTo>
                  <a:lnTo>
                    <a:pt x="62" y="31"/>
                  </a:lnTo>
                  <a:cubicBezTo>
                    <a:pt x="1" y="61"/>
                    <a:pt x="1" y="122"/>
                    <a:pt x="31" y="152"/>
                  </a:cubicBezTo>
                  <a:lnTo>
                    <a:pt x="92" y="122"/>
                  </a:lnTo>
                  <a:lnTo>
                    <a:pt x="92" y="152"/>
                  </a:lnTo>
                  <a:lnTo>
                    <a:pt x="183" y="152"/>
                  </a:lnTo>
                  <a:cubicBezTo>
                    <a:pt x="214" y="91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 rot="-732264">
              <a:off x="6739955" y="3006465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31" y="183"/>
                    <a:pt x="92" y="183"/>
                  </a:cubicBezTo>
                  <a:lnTo>
                    <a:pt x="153" y="183"/>
                  </a:lnTo>
                  <a:lnTo>
                    <a:pt x="183" y="152"/>
                  </a:lnTo>
                  <a:cubicBezTo>
                    <a:pt x="214" y="152"/>
                    <a:pt x="214" y="122"/>
                    <a:pt x="183" y="92"/>
                  </a:cubicBezTo>
                  <a:cubicBezTo>
                    <a:pt x="183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 rot="-732264">
              <a:off x="6380627" y="3188722"/>
              <a:ext cx="5465" cy="6055"/>
            </a:xfrm>
            <a:custGeom>
              <a:avLst/>
              <a:gdLst/>
              <a:ahLst/>
              <a:cxnLst/>
              <a:rect l="l" t="t" r="r" b="b"/>
              <a:pathLst>
                <a:path w="213" h="236" extrusionOk="0">
                  <a:moveTo>
                    <a:pt x="61" y="0"/>
                  </a:moveTo>
                  <a:lnTo>
                    <a:pt x="30" y="31"/>
                  </a:lnTo>
                  <a:lnTo>
                    <a:pt x="0" y="61"/>
                  </a:lnTo>
                  <a:lnTo>
                    <a:pt x="0" y="91"/>
                  </a:lnTo>
                  <a:lnTo>
                    <a:pt x="0" y="152"/>
                  </a:lnTo>
                  <a:cubicBezTo>
                    <a:pt x="0" y="183"/>
                    <a:pt x="30" y="183"/>
                    <a:pt x="61" y="213"/>
                  </a:cubicBezTo>
                  <a:cubicBezTo>
                    <a:pt x="76" y="228"/>
                    <a:pt x="99" y="236"/>
                    <a:pt x="122" y="236"/>
                  </a:cubicBezTo>
                  <a:cubicBezTo>
                    <a:pt x="144" y="236"/>
                    <a:pt x="167" y="228"/>
                    <a:pt x="182" y="213"/>
                  </a:cubicBezTo>
                  <a:lnTo>
                    <a:pt x="213" y="152"/>
                  </a:lnTo>
                  <a:lnTo>
                    <a:pt x="213" y="91"/>
                  </a:lnTo>
                  <a:lnTo>
                    <a:pt x="182" y="61"/>
                  </a:lnTo>
                  <a:cubicBezTo>
                    <a:pt x="182" y="31"/>
                    <a:pt x="152" y="31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 rot="-732264">
              <a:off x="6806675" y="308618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0" y="0"/>
                  </a:moveTo>
                  <a:lnTo>
                    <a:pt x="0" y="30"/>
                  </a:lnTo>
                  <a:cubicBezTo>
                    <a:pt x="0" y="91"/>
                    <a:pt x="0" y="152"/>
                    <a:pt x="61" y="182"/>
                  </a:cubicBezTo>
                  <a:lnTo>
                    <a:pt x="122" y="182"/>
                  </a:lnTo>
                  <a:lnTo>
                    <a:pt x="183" y="152"/>
                  </a:lnTo>
                  <a:cubicBezTo>
                    <a:pt x="183" y="122"/>
                    <a:pt x="213" y="91"/>
                    <a:pt x="183" y="61"/>
                  </a:cubicBezTo>
                  <a:lnTo>
                    <a:pt x="152" y="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 rot="-732264">
              <a:off x="6753108" y="3144063"/>
              <a:ext cx="5490" cy="5978"/>
            </a:xfrm>
            <a:custGeom>
              <a:avLst/>
              <a:gdLst/>
              <a:ahLst/>
              <a:cxnLst/>
              <a:rect l="l" t="t" r="r" b="b"/>
              <a:pathLst>
                <a:path w="214" h="233" extrusionOk="0">
                  <a:moveTo>
                    <a:pt x="153" y="0"/>
                  </a:moveTo>
                  <a:cubicBezTo>
                    <a:pt x="122" y="0"/>
                    <a:pt x="92" y="0"/>
                    <a:pt x="61" y="30"/>
                  </a:cubicBezTo>
                  <a:cubicBezTo>
                    <a:pt x="31" y="30"/>
                    <a:pt x="1" y="30"/>
                    <a:pt x="1" y="61"/>
                  </a:cubicBezTo>
                  <a:lnTo>
                    <a:pt x="1" y="91"/>
                  </a:lnTo>
                  <a:lnTo>
                    <a:pt x="1" y="182"/>
                  </a:lnTo>
                  <a:lnTo>
                    <a:pt x="61" y="213"/>
                  </a:lnTo>
                  <a:cubicBezTo>
                    <a:pt x="87" y="225"/>
                    <a:pt x="112" y="233"/>
                    <a:pt x="135" y="233"/>
                  </a:cubicBezTo>
                  <a:cubicBezTo>
                    <a:pt x="167" y="233"/>
                    <a:pt x="196" y="218"/>
                    <a:pt x="213" y="182"/>
                  </a:cubicBezTo>
                  <a:lnTo>
                    <a:pt x="213" y="122"/>
                  </a:lnTo>
                  <a:lnTo>
                    <a:pt x="213" y="91"/>
                  </a:lnTo>
                  <a:lnTo>
                    <a:pt x="213" y="61"/>
                  </a:lnTo>
                  <a:cubicBezTo>
                    <a:pt x="213" y="3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 rot="-732264">
              <a:off x="6604551" y="2988614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cubicBezTo>
                    <a:pt x="61" y="0"/>
                    <a:pt x="31" y="30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31" y="182"/>
                    <a:pt x="61" y="213"/>
                  </a:cubicBezTo>
                  <a:lnTo>
                    <a:pt x="92" y="213"/>
                  </a:lnTo>
                  <a:cubicBezTo>
                    <a:pt x="122" y="213"/>
                    <a:pt x="153" y="213"/>
                    <a:pt x="183" y="182"/>
                  </a:cubicBezTo>
                  <a:lnTo>
                    <a:pt x="213" y="182"/>
                  </a:lnTo>
                  <a:lnTo>
                    <a:pt x="244" y="91"/>
                  </a:lnTo>
                  <a:cubicBezTo>
                    <a:pt x="244" y="61"/>
                    <a:pt x="244" y="61"/>
                    <a:pt x="244" y="30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 rot="-732264">
              <a:off x="6974392" y="3067470"/>
              <a:ext cx="5490" cy="6850"/>
            </a:xfrm>
            <a:custGeom>
              <a:avLst/>
              <a:gdLst/>
              <a:ahLst/>
              <a:cxnLst/>
              <a:rect l="l" t="t" r="r" b="b"/>
              <a:pathLst>
                <a:path w="214" h="267" extrusionOk="0">
                  <a:moveTo>
                    <a:pt x="92" y="1"/>
                  </a:moveTo>
                  <a:cubicBezTo>
                    <a:pt x="6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1" y="183"/>
                    <a:pt x="31" y="214"/>
                    <a:pt x="92" y="244"/>
                  </a:cubicBezTo>
                  <a:cubicBezTo>
                    <a:pt x="107" y="259"/>
                    <a:pt x="122" y="267"/>
                    <a:pt x="137" y="267"/>
                  </a:cubicBezTo>
                  <a:cubicBezTo>
                    <a:pt x="152" y="267"/>
                    <a:pt x="168" y="259"/>
                    <a:pt x="183" y="244"/>
                  </a:cubicBezTo>
                  <a:lnTo>
                    <a:pt x="183" y="214"/>
                  </a:lnTo>
                  <a:cubicBezTo>
                    <a:pt x="213" y="183"/>
                    <a:pt x="213" y="122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 rot="-732264">
              <a:off x="6705864" y="3213147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92" y="0"/>
                  </a:moveTo>
                  <a:lnTo>
                    <a:pt x="62" y="31"/>
                  </a:lnTo>
                  <a:lnTo>
                    <a:pt x="31" y="91"/>
                  </a:lnTo>
                  <a:lnTo>
                    <a:pt x="31" y="122"/>
                  </a:lnTo>
                  <a:cubicBezTo>
                    <a:pt x="1" y="152"/>
                    <a:pt x="31" y="213"/>
                    <a:pt x="62" y="243"/>
                  </a:cubicBezTo>
                  <a:lnTo>
                    <a:pt x="92" y="243"/>
                  </a:lnTo>
                  <a:cubicBezTo>
                    <a:pt x="122" y="243"/>
                    <a:pt x="183" y="243"/>
                    <a:pt x="214" y="213"/>
                  </a:cubicBezTo>
                  <a:lnTo>
                    <a:pt x="214" y="183"/>
                  </a:lnTo>
                  <a:lnTo>
                    <a:pt x="244" y="183"/>
                  </a:lnTo>
                  <a:lnTo>
                    <a:pt x="274" y="122"/>
                  </a:lnTo>
                  <a:lnTo>
                    <a:pt x="274" y="91"/>
                  </a:lnTo>
                  <a:cubicBezTo>
                    <a:pt x="244" y="31"/>
                    <a:pt x="244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 rot="-732264">
              <a:off x="6646619" y="2925251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31" y="0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0" y="152"/>
                    <a:pt x="31" y="183"/>
                    <a:pt x="61" y="183"/>
                  </a:cubicBezTo>
                  <a:lnTo>
                    <a:pt x="183" y="183"/>
                  </a:lnTo>
                  <a:cubicBezTo>
                    <a:pt x="213" y="183"/>
                    <a:pt x="243" y="152"/>
                    <a:pt x="243" y="122"/>
                  </a:cubicBezTo>
                  <a:lnTo>
                    <a:pt x="243" y="91"/>
                  </a:lnTo>
                  <a:lnTo>
                    <a:pt x="243" y="61"/>
                  </a:lnTo>
                  <a:cubicBezTo>
                    <a:pt x="243" y="31"/>
                    <a:pt x="21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 rot="-732264">
              <a:off x="6975847" y="2934717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lnTo>
                    <a:pt x="1" y="182"/>
                  </a:lnTo>
                  <a:lnTo>
                    <a:pt x="31" y="213"/>
                  </a:lnTo>
                  <a:lnTo>
                    <a:pt x="153" y="213"/>
                  </a:lnTo>
                  <a:lnTo>
                    <a:pt x="183" y="182"/>
                  </a:lnTo>
                  <a:lnTo>
                    <a:pt x="213" y="122"/>
                  </a:lnTo>
                  <a:lnTo>
                    <a:pt x="213" y="91"/>
                  </a:lnTo>
                  <a:lnTo>
                    <a:pt x="183" y="61"/>
                  </a:lnTo>
                  <a:cubicBezTo>
                    <a:pt x="183" y="3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 rot="-732264">
              <a:off x="6579207" y="3211167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6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0" y="153"/>
                  </a:lnTo>
                  <a:lnTo>
                    <a:pt x="31" y="183"/>
                  </a:lnTo>
                  <a:lnTo>
                    <a:pt x="152" y="183"/>
                  </a:lnTo>
                  <a:lnTo>
                    <a:pt x="183" y="153"/>
                  </a:lnTo>
                  <a:cubicBezTo>
                    <a:pt x="213" y="122"/>
                    <a:pt x="213" y="92"/>
                    <a:pt x="213" y="61"/>
                  </a:cubicBez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 rot="-732264">
              <a:off x="6863994" y="3099813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129" y="0"/>
                  </a:moveTo>
                  <a:cubicBezTo>
                    <a:pt x="77" y="0"/>
                    <a:pt x="23" y="28"/>
                    <a:pt x="0" y="73"/>
                  </a:cubicBezTo>
                  <a:lnTo>
                    <a:pt x="0" y="134"/>
                  </a:lnTo>
                  <a:lnTo>
                    <a:pt x="0" y="164"/>
                  </a:lnTo>
                  <a:lnTo>
                    <a:pt x="61" y="195"/>
                  </a:lnTo>
                  <a:lnTo>
                    <a:pt x="92" y="225"/>
                  </a:lnTo>
                  <a:lnTo>
                    <a:pt x="183" y="225"/>
                  </a:lnTo>
                  <a:cubicBezTo>
                    <a:pt x="183" y="195"/>
                    <a:pt x="213" y="195"/>
                    <a:pt x="213" y="164"/>
                  </a:cubicBezTo>
                  <a:lnTo>
                    <a:pt x="213" y="134"/>
                  </a:lnTo>
                  <a:lnTo>
                    <a:pt x="213" y="103"/>
                  </a:lnTo>
                  <a:cubicBezTo>
                    <a:pt x="213" y="73"/>
                    <a:pt x="213" y="43"/>
                    <a:pt x="183" y="12"/>
                  </a:cubicBezTo>
                  <a:cubicBezTo>
                    <a:pt x="166" y="4"/>
                    <a:pt x="14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 rot="-732264">
              <a:off x="6708268" y="3269422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2" y="0"/>
                  </a:moveTo>
                  <a:lnTo>
                    <a:pt x="1" y="31"/>
                  </a:lnTo>
                  <a:cubicBezTo>
                    <a:pt x="1" y="92"/>
                    <a:pt x="1" y="122"/>
                    <a:pt x="31" y="152"/>
                  </a:cubicBezTo>
                  <a:lnTo>
                    <a:pt x="92" y="183"/>
                  </a:lnTo>
                  <a:cubicBezTo>
                    <a:pt x="123" y="183"/>
                    <a:pt x="153" y="183"/>
                    <a:pt x="183" y="152"/>
                  </a:cubicBezTo>
                  <a:lnTo>
                    <a:pt x="183" y="92"/>
                  </a:lnTo>
                  <a:lnTo>
                    <a:pt x="214" y="92"/>
                  </a:lnTo>
                  <a:cubicBezTo>
                    <a:pt x="214" y="6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 rot="-732264">
              <a:off x="6894567" y="3012129"/>
              <a:ext cx="5490" cy="6568"/>
            </a:xfrm>
            <a:custGeom>
              <a:avLst/>
              <a:gdLst/>
              <a:ahLst/>
              <a:cxnLst/>
              <a:rect l="l" t="t" r="r" b="b"/>
              <a:pathLst>
                <a:path w="214" h="256" extrusionOk="0">
                  <a:moveTo>
                    <a:pt x="153" y="1"/>
                  </a:moveTo>
                  <a:lnTo>
                    <a:pt x="62" y="31"/>
                  </a:lnTo>
                  <a:cubicBezTo>
                    <a:pt x="31" y="62"/>
                    <a:pt x="1" y="92"/>
                    <a:pt x="1" y="122"/>
                  </a:cubicBezTo>
                  <a:lnTo>
                    <a:pt x="1" y="153"/>
                  </a:lnTo>
                  <a:cubicBezTo>
                    <a:pt x="1" y="183"/>
                    <a:pt x="1" y="214"/>
                    <a:pt x="31" y="214"/>
                  </a:cubicBezTo>
                  <a:lnTo>
                    <a:pt x="31" y="244"/>
                  </a:lnTo>
                  <a:cubicBezTo>
                    <a:pt x="48" y="252"/>
                    <a:pt x="66" y="256"/>
                    <a:pt x="85" y="256"/>
                  </a:cubicBezTo>
                  <a:cubicBezTo>
                    <a:pt x="137" y="256"/>
                    <a:pt x="191" y="228"/>
                    <a:pt x="214" y="183"/>
                  </a:cubicBezTo>
                  <a:cubicBezTo>
                    <a:pt x="214" y="153"/>
                    <a:pt x="214" y="122"/>
                    <a:pt x="214" y="92"/>
                  </a:cubicBezTo>
                  <a:cubicBezTo>
                    <a:pt x="214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 rot="-732264">
              <a:off x="6943638" y="3117656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65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lnTo>
                    <a:pt x="1" y="105"/>
                  </a:lnTo>
                  <a:lnTo>
                    <a:pt x="1" y="135"/>
                  </a:lnTo>
                  <a:lnTo>
                    <a:pt x="1" y="196"/>
                  </a:lnTo>
                  <a:cubicBezTo>
                    <a:pt x="1" y="196"/>
                    <a:pt x="31" y="226"/>
                    <a:pt x="31" y="226"/>
                  </a:cubicBezTo>
                  <a:lnTo>
                    <a:pt x="153" y="226"/>
                  </a:lnTo>
                  <a:lnTo>
                    <a:pt x="183" y="196"/>
                  </a:lnTo>
                  <a:cubicBezTo>
                    <a:pt x="183" y="166"/>
                    <a:pt x="214" y="166"/>
                    <a:pt x="214" y="135"/>
                  </a:cubicBezTo>
                  <a:lnTo>
                    <a:pt x="214" y="74"/>
                  </a:lnTo>
                  <a:lnTo>
                    <a:pt x="214" y="44"/>
                  </a:lnTo>
                  <a:cubicBezTo>
                    <a:pt x="214" y="14"/>
                    <a:pt x="183" y="14"/>
                    <a:pt x="153" y="14"/>
                  </a:cubicBezTo>
                  <a:lnTo>
                    <a:pt x="92" y="14"/>
                  </a:lnTo>
                  <a:cubicBezTo>
                    <a:pt x="83" y="5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 rot="-732264">
              <a:off x="6834013" y="3141834"/>
              <a:ext cx="6285" cy="6055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66" y="0"/>
                  </a:moveTo>
                  <a:cubicBezTo>
                    <a:pt x="39" y="0"/>
                    <a:pt x="16" y="8"/>
                    <a:pt x="1" y="23"/>
                  </a:cubicBezTo>
                  <a:lnTo>
                    <a:pt x="1" y="114"/>
                  </a:lnTo>
                  <a:lnTo>
                    <a:pt x="1" y="145"/>
                  </a:lnTo>
                  <a:cubicBezTo>
                    <a:pt x="1" y="175"/>
                    <a:pt x="31" y="236"/>
                    <a:pt x="62" y="236"/>
                  </a:cubicBezTo>
                  <a:lnTo>
                    <a:pt x="153" y="236"/>
                  </a:lnTo>
                  <a:cubicBezTo>
                    <a:pt x="183" y="236"/>
                    <a:pt x="214" y="205"/>
                    <a:pt x="244" y="175"/>
                  </a:cubicBezTo>
                  <a:cubicBezTo>
                    <a:pt x="244" y="114"/>
                    <a:pt x="214" y="53"/>
                    <a:pt x="153" y="23"/>
                  </a:cubicBezTo>
                  <a:cubicBezTo>
                    <a:pt x="123" y="8"/>
                    <a:pt x="92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 rot="-732264">
              <a:off x="7066969" y="309451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31" y="0"/>
                  </a:moveTo>
                  <a:cubicBezTo>
                    <a:pt x="1" y="31"/>
                    <a:pt x="1" y="61"/>
                    <a:pt x="1" y="91"/>
                  </a:cubicBezTo>
                  <a:lnTo>
                    <a:pt x="1" y="122"/>
                  </a:lnTo>
                  <a:lnTo>
                    <a:pt x="31" y="182"/>
                  </a:lnTo>
                  <a:lnTo>
                    <a:pt x="153" y="182"/>
                  </a:lnTo>
                  <a:lnTo>
                    <a:pt x="183" y="152"/>
                  </a:lnTo>
                  <a:cubicBezTo>
                    <a:pt x="213" y="91"/>
                    <a:pt x="21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 rot="-732264">
              <a:off x="6768196" y="3073677"/>
              <a:ext cx="6260" cy="5849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61" y="1"/>
                  </a:moveTo>
                  <a:cubicBezTo>
                    <a:pt x="31" y="31"/>
                    <a:pt x="1" y="62"/>
                    <a:pt x="1" y="92"/>
                  </a:cubicBezTo>
                  <a:lnTo>
                    <a:pt x="1" y="122"/>
                  </a:lnTo>
                  <a:cubicBezTo>
                    <a:pt x="1" y="183"/>
                    <a:pt x="31" y="214"/>
                    <a:pt x="61" y="214"/>
                  </a:cubicBezTo>
                  <a:cubicBezTo>
                    <a:pt x="72" y="224"/>
                    <a:pt x="85" y="227"/>
                    <a:pt x="100" y="227"/>
                  </a:cubicBezTo>
                  <a:cubicBezTo>
                    <a:pt x="129" y="227"/>
                    <a:pt x="163" y="214"/>
                    <a:pt x="183" y="214"/>
                  </a:cubicBezTo>
                  <a:lnTo>
                    <a:pt x="213" y="214"/>
                  </a:lnTo>
                  <a:cubicBezTo>
                    <a:pt x="213" y="183"/>
                    <a:pt x="244" y="122"/>
                    <a:pt x="244" y="92"/>
                  </a:cubicBezTo>
                  <a:cubicBezTo>
                    <a:pt x="21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 rot="-732264">
              <a:off x="6825989" y="3382060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0" y="92"/>
                  </a:lnTo>
                  <a:lnTo>
                    <a:pt x="0" y="153"/>
                  </a:lnTo>
                  <a:lnTo>
                    <a:pt x="31" y="183"/>
                  </a:lnTo>
                  <a:cubicBezTo>
                    <a:pt x="61" y="183"/>
                    <a:pt x="122" y="183"/>
                    <a:pt x="152" y="122"/>
                  </a:cubicBezTo>
                  <a:cubicBezTo>
                    <a:pt x="183" y="92"/>
                    <a:pt x="18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 rot="-732264">
              <a:off x="6651543" y="3028128"/>
              <a:ext cx="6260" cy="6850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137" y="0"/>
                  </a:moveTo>
                  <a:cubicBezTo>
                    <a:pt x="122" y="0"/>
                    <a:pt x="107" y="8"/>
                    <a:pt x="92" y="23"/>
                  </a:cubicBezTo>
                  <a:cubicBezTo>
                    <a:pt x="1" y="53"/>
                    <a:pt x="1" y="205"/>
                    <a:pt x="92" y="266"/>
                  </a:cubicBezTo>
                  <a:lnTo>
                    <a:pt x="213" y="236"/>
                  </a:lnTo>
                  <a:cubicBezTo>
                    <a:pt x="213" y="205"/>
                    <a:pt x="244" y="175"/>
                    <a:pt x="244" y="145"/>
                  </a:cubicBezTo>
                  <a:lnTo>
                    <a:pt x="244" y="114"/>
                  </a:lnTo>
                  <a:cubicBezTo>
                    <a:pt x="244" y="84"/>
                    <a:pt x="213" y="53"/>
                    <a:pt x="183" y="23"/>
                  </a:cubicBezTo>
                  <a:cubicBezTo>
                    <a:pt x="168" y="8"/>
                    <a:pt x="153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 rot="-732264">
              <a:off x="6594466" y="3053078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1" y="122"/>
                  </a:lnTo>
                  <a:lnTo>
                    <a:pt x="1" y="153"/>
                  </a:lnTo>
                  <a:cubicBezTo>
                    <a:pt x="31" y="153"/>
                    <a:pt x="31" y="183"/>
                    <a:pt x="62" y="183"/>
                  </a:cubicBezTo>
                  <a:lnTo>
                    <a:pt x="153" y="183"/>
                  </a:lnTo>
                  <a:lnTo>
                    <a:pt x="183" y="153"/>
                  </a:lnTo>
                  <a:cubicBezTo>
                    <a:pt x="214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 rot="-732264">
              <a:off x="6688959" y="3084583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"/>
                  </a:moveTo>
                  <a:lnTo>
                    <a:pt x="31" y="31"/>
                  </a:lnTo>
                  <a:cubicBezTo>
                    <a:pt x="0" y="61"/>
                    <a:pt x="0" y="122"/>
                    <a:pt x="61" y="153"/>
                  </a:cubicBezTo>
                  <a:lnTo>
                    <a:pt x="91" y="153"/>
                  </a:lnTo>
                  <a:cubicBezTo>
                    <a:pt x="122" y="153"/>
                    <a:pt x="183" y="153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 rot="-732264">
              <a:off x="6566937" y="3150026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61" y="137"/>
                  </a:moveTo>
                  <a:lnTo>
                    <a:pt x="61" y="152"/>
                  </a:lnTo>
                  <a:lnTo>
                    <a:pt x="92" y="152"/>
                  </a:lnTo>
                  <a:lnTo>
                    <a:pt x="61" y="137"/>
                  </a:lnTo>
                  <a:close/>
                  <a:moveTo>
                    <a:pt x="92" y="0"/>
                  </a:moveTo>
                  <a:lnTo>
                    <a:pt x="31" y="30"/>
                  </a:lnTo>
                  <a:cubicBezTo>
                    <a:pt x="1" y="61"/>
                    <a:pt x="1" y="91"/>
                    <a:pt x="31" y="122"/>
                  </a:cubicBezTo>
                  <a:lnTo>
                    <a:pt x="61" y="137"/>
                  </a:lnTo>
                  <a:lnTo>
                    <a:pt x="6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92" y="182"/>
                  </a:lnTo>
                  <a:lnTo>
                    <a:pt x="61" y="243"/>
                  </a:lnTo>
                  <a:cubicBezTo>
                    <a:pt x="122" y="243"/>
                    <a:pt x="153" y="243"/>
                    <a:pt x="183" y="213"/>
                  </a:cubicBezTo>
                  <a:lnTo>
                    <a:pt x="183" y="152"/>
                  </a:lnTo>
                  <a:cubicBezTo>
                    <a:pt x="213" y="122"/>
                    <a:pt x="213" y="91"/>
                    <a:pt x="183" y="61"/>
                  </a:cubicBezTo>
                  <a:cubicBezTo>
                    <a:pt x="183" y="30"/>
                    <a:pt x="153" y="3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 rot="-732264">
              <a:off x="6654101" y="3170156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62" y="0"/>
                  </a:moveTo>
                  <a:cubicBezTo>
                    <a:pt x="31" y="31"/>
                    <a:pt x="1" y="61"/>
                    <a:pt x="1" y="92"/>
                  </a:cubicBezTo>
                  <a:lnTo>
                    <a:pt x="62" y="92"/>
                  </a:lnTo>
                  <a:lnTo>
                    <a:pt x="62" y="122"/>
                  </a:lnTo>
                  <a:lnTo>
                    <a:pt x="112" y="173"/>
                  </a:lnTo>
                  <a:lnTo>
                    <a:pt x="112" y="173"/>
                  </a:lnTo>
                  <a:cubicBezTo>
                    <a:pt x="166" y="145"/>
                    <a:pt x="214" y="115"/>
                    <a:pt x="214" y="61"/>
                  </a:cubicBezTo>
                  <a:lnTo>
                    <a:pt x="244" y="61"/>
                  </a:lnTo>
                  <a:lnTo>
                    <a:pt x="183" y="31"/>
                  </a:lnTo>
                  <a:lnTo>
                    <a:pt x="153" y="0"/>
                  </a:lnTo>
                  <a:close/>
                  <a:moveTo>
                    <a:pt x="112" y="173"/>
                  </a:moveTo>
                  <a:cubicBezTo>
                    <a:pt x="105" y="176"/>
                    <a:pt x="99" y="179"/>
                    <a:pt x="92" y="183"/>
                  </a:cubicBezTo>
                  <a:lnTo>
                    <a:pt x="122" y="183"/>
                  </a:lnTo>
                  <a:lnTo>
                    <a:pt x="112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 rot="-732264">
              <a:off x="6498050" y="3090111"/>
              <a:ext cx="5490" cy="5593"/>
            </a:xfrm>
            <a:custGeom>
              <a:avLst/>
              <a:gdLst/>
              <a:ahLst/>
              <a:cxnLst/>
              <a:rect l="l" t="t" r="r" b="b"/>
              <a:pathLst>
                <a:path w="214" h="218" extrusionOk="0">
                  <a:moveTo>
                    <a:pt x="107" y="0"/>
                  </a:moveTo>
                  <a:cubicBezTo>
                    <a:pt x="92" y="0"/>
                    <a:pt x="77" y="8"/>
                    <a:pt x="62" y="23"/>
                  </a:cubicBezTo>
                  <a:lnTo>
                    <a:pt x="31" y="23"/>
                  </a:lnTo>
                  <a:lnTo>
                    <a:pt x="31" y="54"/>
                  </a:lnTo>
                  <a:cubicBezTo>
                    <a:pt x="1" y="84"/>
                    <a:pt x="1" y="114"/>
                    <a:pt x="31" y="145"/>
                  </a:cubicBezTo>
                  <a:lnTo>
                    <a:pt x="31" y="175"/>
                  </a:lnTo>
                  <a:lnTo>
                    <a:pt x="31" y="206"/>
                  </a:lnTo>
                  <a:lnTo>
                    <a:pt x="62" y="206"/>
                  </a:lnTo>
                  <a:cubicBezTo>
                    <a:pt x="78" y="214"/>
                    <a:pt x="94" y="218"/>
                    <a:pt x="110" y="218"/>
                  </a:cubicBezTo>
                  <a:cubicBezTo>
                    <a:pt x="153" y="218"/>
                    <a:pt x="191" y="189"/>
                    <a:pt x="214" y="145"/>
                  </a:cubicBezTo>
                  <a:cubicBezTo>
                    <a:pt x="214" y="84"/>
                    <a:pt x="214" y="23"/>
                    <a:pt x="153" y="23"/>
                  </a:cubicBezTo>
                  <a:cubicBezTo>
                    <a:pt x="138" y="8"/>
                    <a:pt x="12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 rot="-732264">
              <a:off x="6622118" y="314364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61" y="1"/>
                    <a:pt x="1" y="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1" y="153"/>
                  </a:lnTo>
                  <a:cubicBezTo>
                    <a:pt x="1" y="183"/>
                    <a:pt x="1" y="214"/>
                    <a:pt x="31" y="214"/>
                  </a:cubicBezTo>
                  <a:lnTo>
                    <a:pt x="153" y="214"/>
                  </a:lnTo>
                  <a:lnTo>
                    <a:pt x="183" y="183"/>
                  </a:lnTo>
                  <a:cubicBezTo>
                    <a:pt x="213" y="153"/>
                    <a:pt x="213" y="122"/>
                    <a:pt x="213" y="62"/>
                  </a:cubicBezTo>
                  <a:cubicBezTo>
                    <a:pt x="183" y="31"/>
                    <a:pt x="15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 rot="-732264">
              <a:off x="6913162" y="332403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lnTo>
                    <a:pt x="62" y="31"/>
                  </a:lnTo>
                  <a:cubicBezTo>
                    <a:pt x="1" y="61"/>
                    <a:pt x="31" y="122"/>
                    <a:pt x="62" y="183"/>
                  </a:cubicBezTo>
                  <a:lnTo>
                    <a:pt x="122" y="183"/>
                  </a:lnTo>
                  <a:cubicBezTo>
                    <a:pt x="153" y="183"/>
                    <a:pt x="183" y="152"/>
                    <a:pt x="214" y="122"/>
                  </a:cubicBezTo>
                  <a:lnTo>
                    <a:pt x="214" y="92"/>
                  </a:lnTo>
                  <a:lnTo>
                    <a:pt x="214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 rot="-732264">
              <a:off x="6708089" y="2968803"/>
              <a:ext cx="6260" cy="6388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37" y="1"/>
                  </a:moveTo>
                  <a:cubicBezTo>
                    <a:pt x="122" y="1"/>
                    <a:pt x="106" y="8"/>
                    <a:pt x="91" y="24"/>
                  </a:cubicBezTo>
                  <a:cubicBezTo>
                    <a:pt x="30" y="24"/>
                    <a:pt x="0" y="54"/>
                    <a:pt x="0" y="84"/>
                  </a:cubicBezTo>
                  <a:lnTo>
                    <a:pt x="0" y="145"/>
                  </a:lnTo>
                  <a:lnTo>
                    <a:pt x="0" y="176"/>
                  </a:lnTo>
                  <a:lnTo>
                    <a:pt x="0" y="206"/>
                  </a:lnTo>
                  <a:lnTo>
                    <a:pt x="61" y="236"/>
                  </a:lnTo>
                  <a:cubicBezTo>
                    <a:pt x="77" y="245"/>
                    <a:pt x="93" y="248"/>
                    <a:pt x="109" y="248"/>
                  </a:cubicBezTo>
                  <a:cubicBezTo>
                    <a:pt x="152" y="248"/>
                    <a:pt x="191" y="220"/>
                    <a:pt x="213" y="176"/>
                  </a:cubicBezTo>
                  <a:lnTo>
                    <a:pt x="243" y="145"/>
                  </a:lnTo>
                  <a:lnTo>
                    <a:pt x="243" y="84"/>
                  </a:lnTo>
                  <a:cubicBezTo>
                    <a:pt x="243" y="54"/>
                    <a:pt x="213" y="24"/>
                    <a:pt x="182" y="24"/>
                  </a:cubicBezTo>
                  <a:cubicBezTo>
                    <a:pt x="167" y="8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 rot="-732264">
              <a:off x="6705554" y="3163820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1"/>
                  </a:moveTo>
                  <a:cubicBezTo>
                    <a:pt x="62" y="31"/>
                    <a:pt x="31" y="31"/>
                    <a:pt x="31" y="62"/>
                  </a:cubicBezTo>
                  <a:lnTo>
                    <a:pt x="1" y="92"/>
                  </a:lnTo>
                  <a:lnTo>
                    <a:pt x="1" y="153"/>
                  </a:lnTo>
                  <a:cubicBezTo>
                    <a:pt x="1" y="183"/>
                    <a:pt x="31" y="214"/>
                    <a:pt x="62" y="214"/>
                  </a:cubicBezTo>
                  <a:lnTo>
                    <a:pt x="92" y="244"/>
                  </a:lnTo>
                  <a:lnTo>
                    <a:pt x="153" y="244"/>
                  </a:lnTo>
                  <a:cubicBezTo>
                    <a:pt x="183" y="214"/>
                    <a:pt x="183" y="214"/>
                    <a:pt x="214" y="183"/>
                  </a:cubicBezTo>
                  <a:lnTo>
                    <a:pt x="244" y="122"/>
                  </a:lnTo>
                  <a:cubicBezTo>
                    <a:pt x="244" y="92"/>
                    <a:pt x="214" y="62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 rot="-732264">
              <a:off x="6828847" y="3188309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lnTo>
                    <a:pt x="61" y="30"/>
                  </a:lnTo>
                  <a:cubicBezTo>
                    <a:pt x="0" y="61"/>
                    <a:pt x="0" y="152"/>
                    <a:pt x="61" y="213"/>
                  </a:cubicBezTo>
                  <a:lnTo>
                    <a:pt x="122" y="213"/>
                  </a:lnTo>
                  <a:cubicBezTo>
                    <a:pt x="183" y="182"/>
                    <a:pt x="213" y="122"/>
                    <a:pt x="213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 rot="-732264">
              <a:off x="6676434" y="3320991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61" y="1"/>
                    <a:pt x="31" y="31"/>
                    <a:pt x="31" y="61"/>
                  </a:cubicBezTo>
                  <a:lnTo>
                    <a:pt x="1" y="92"/>
                  </a:lnTo>
                  <a:lnTo>
                    <a:pt x="1" y="153"/>
                  </a:lnTo>
                  <a:cubicBezTo>
                    <a:pt x="1" y="183"/>
                    <a:pt x="31" y="213"/>
                    <a:pt x="61" y="213"/>
                  </a:cubicBezTo>
                  <a:lnTo>
                    <a:pt x="153" y="213"/>
                  </a:lnTo>
                  <a:cubicBezTo>
                    <a:pt x="183" y="183"/>
                    <a:pt x="213" y="153"/>
                    <a:pt x="213" y="92"/>
                  </a:cubicBezTo>
                  <a:cubicBezTo>
                    <a:pt x="213" y="61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 rot="-732264">
              <a:off x="6609756" y="326351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2" y="1"/>
                  </a:moveTo>
                  <a:cubicBezTo>
                    <a:pt x="31" y="31"/>
                    <a:pt x="1" y="62"/>
                    <a:pt x="1" y="123"/>
                  </a:cubicBezTo>
                  <a:cubicBezTo>
                    <a:pt x="1" y="153"/>
                    <a:pt x="31" y="183"/>
                    <a:pt x="62" y="214"/>
                  </a:cubicBezTo>
                  <a:lnTo>
                    <a:pt x="153" y="214"/>
                  </a:lnTo>
                  <a:lnTo>
                    <a:pt x="183" y="183"/>
                  </a:lnTo>
                  <a:cubicBezTo>
                    <a:pt x="213" y="183"/>
                    <a:pt x="213" y="153"/>
                    <a:pt x="244" y="123"/>
                  </a:cubicBezTo>
                  <a:lnTo>
                    <a:pt x="244" y="92"/>
                  </a:lnTo>
                  <a:lnTo>
                    <a:pt x="213" y="92"/>
                  </a:lnTo>
                  <a:lnTo>
                    <a:pt x="213" y="62"/>
                  </a:lnTo>
                  <a:cubicBezTo>
                    <a:pt x="213" y="31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 rot="-732264">
              <a:off x="6655541" y="3553534"/>
              <a:ext cx="795" cy="616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16" y="1"/>
                  </a:moveTo>
                  <a:cubicBezTo>
                    <a:pt x="8" y="1"/>
                    <a:pt x="1" y="8"/>
                    <a:pt x="16" y="24"/>
                  </a:cubicBezTo>
                  <a:cubicBezTo>
                    <a:pt x="31" y="8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 rot="-732264">
              <a:off x="6564299" y="3683847"/>
              <a:ext cx="6260" cy="5875"/>
            </a:xfrm>
            <a:custGeom>
              <a:avLst/>
              <a:gdLst/>
              <a:ahLst/>
              <a:cxnLst/>
              <a:rect l="l" t="t" r="r" b="b"/>
              <a:pathLst>
                <a:path w="244" h="229" extrusionOk="0">
                  <a:moveTo>
                    <a:pt x="148" y="0"/>
                  </a:moveTo>
                  <a:cubicBezTo>
                    <a:pt x="122" y="0"/>
                    <a:pt x="91" y="16"/>
                    <a:pt x="61" y="46"/>
                  </a:cubicBezTo>
                  <a:cubicBezTo>
                    <a:pt x="30" y="76"/>
                    <a:pt x="0" y="137"/>
                    <a:pt x="30" y="198"/>
                  </a:cubicBezTo>
                  <a:lnTo>
                    <a:pt x="30" y="228"/>
                  </a:lnTo>
                  <a:lnTo>
                    <a:pt x="61" y="228"/>
                  </a:lnTo>
                  <a:cubicBezTo>
                    <a:pt x="91" y="228"/>
                    <a:pt x="152" y="228"/>
                    <a:pt x="182" y="198"/>
                  </a:cubicBezTo>
                  <a:cubicBezTo>
                    <a:pt x="213" y="168"/>
                    <a:pt x="243" y="137"/>
                    <a:pt x="243" y="76"/>
                  </a:cubicBezTo>
                  <a:lnTo>
                    <a:pt x="243" y="46"/>
                  </a:lnTo>
                  <a:lnTo>
                    <a:pt x="213" y="46"/>
                  </a:lnTo>
                  <a:cubicBezTo>
                    <a:pt x="198" y="16"/>
                    <a:pt x="175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 rot="-732264">
              <a:off x="6598684" y="3312262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30" y="153"/>
                    <a:pt x="61" y="183"/>
                    <a:pt x="122" y="183"/>
                  </a:cubicBezTo>
                  <a:lnTo>
                    <a:pt x="182" y="153"/>
                  </a:lnTo>
                  <a:lnTo>
                    <a:pt x="182" y="183"/>
                  </a:lnTo>
                  <a:cubicBezTo>
                    <a:pt x="182" y="153"/>
                    <a:pt x="213" y="122"/>
                    <a:pt x="213" y="92"/>
                  </a:cubicBezTo>
                  <a:lnTo>
                    <a:pt x="213" y="62"/>
                  </a:lnTo>
                  <a:cubicBezTo>
                    <a:pt x="182" y="3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 rot="-732264">
              <a:off x="6787631" y="3779913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77" y="0"/>
                  </a:moveTo>
                  <a:cubicBezTo>
                    <a:pt x="61" y="0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114"/>
                    <a:pt x="1" y="114"/>
                    <a:pt x="1" y="145"/>
                  </a:cubicBezTo>
                  <a:cubicBezTo>
                    <a:pt x="1" y="175"/>
                    <a:pt x="61" y="206"/>
                    <a:pt x="92" y="206"/>
                  </a:cubicBezTo>
                  <a:lnTo>
                    <a:pt x="122" y="175"/>
                  </a:lnTo>
                  <a:cubicBezTo>
                    <a:pt x="153" y="175"/>
                    <a:pt x="153" y="145"/>
                    <a:pt x="183" y="145"/>
                  </a:cubicBezTo>
                  <a:cubicBezTo>
                    <a:pt x="183" y="114"/>
                    <a:pt x="183" y="84"/>
                    <a:pt x="183" y="54"/>
                  </a:cubicBezTo>
                  <a:lnTo>
                    <a:pt x="122" y="23"/>
                  </a:lnTo>
                  <a:cubicBezTo>
                    <a:pt x="107" y="8"/>
                    <a:pt x="92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 rot="-732264">
              <a:off x="6653321" y="3696992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92" y="0"/>
                  </a:moveTo>
                  <a:cubicBezTo>
                    <a:pt x="62" y="0"/>
                    <a:pt x="31" y="31"/>
                    <a:pt x="31" y="31"/>
                  </a:cubicBezTo>
                  <a:lnTo>
                    <a:pt x="1" y="92"/>
                  </a:lnTo>
                  <a:cubicBezTo>
                    <a:pt x="1" y="92"/>
                    <a:pt x="1" y="122"/>
                    <a:pt x="1" y="152"/>
                  </a:cubicBezTo>
                  <a:cubicBezTo>
                    <a:pt x="1" y="183"/>
                    <a:pt x="31" y="213"/>
                    <a:pt x="62" y="213"/>
                  </a:cubicBezTo>
                  <a:lnTo>
                    <a:pt x="62" y="244"/>
                  </a:lnTo>
                  <a:lnTo>
                    <a:pt x="92" y="244"/>
                  </a:lnTo>
                  <a:cubicBezTo>
                    <a:pt x="122" y="244"/>
                    <a:pt x="183" y="213"/>
                    <a:pt x="183" y="183"/>
                  </a:cubicBezTo>
                  <a:cubicBezTo>
                    <a:pt x="214" y="152"/>
                    <a:pt x="214" y="122"/>
                    <a:pt x="183" y="92"/>
                  </a:cubicBezTo>
                  <a:cubicBezTo>
                    <a:pt x="18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 rot="-732264">
              <a:off x="6789580" y="3312611"/>
              <a:ext cx="6260" cy="6055"/>
            </a:xfrm>
            <a:custGeom>
              <a:avLst/>
              <a:gdLst/>
              <a:ahLst/>
              <a:cxnLst/>
              <a:rect l="l" t="t" r="r" b="b"/>
              <a:pathLst>
                <a:path w="244" h="236" extrusionOk="0">
                  <a:moveTo>
                    <a:pt x="149" y="0"/>
                  </a:moveTo>
                  <a:cubicBezTo>
                    <a:pt x="122" y="0"/>
                    <a:pt x="92" y="8"/>
                    <a:pt x="61" y="23"/>
                  </a:cubicBezTo>
                  <a:cubicBezTo>
                    <a:pt x="31" y="53"/>
                    <a:pt x="1" y="114"/>
                    <a:pt x="31" y="175"/>
                  </a:cubicBezTo>
                  <a:cubicBezTo>
                    <a:pt x="31" y="175"/>
                    <a:pt x="31" y="205"/>
                    <a:pt x="61" y="205"/>
                  </a:cubicBezTo>
                  <a:lnTo>
                    <a:pt x="92" y="236"/>
                  </a:lnTo>
                  <a:lnTo>
                    <a:pt x="122" y="236"/>
                  </a:lnTo>
                  <a:cubicBezTo>
                    <a:pt x="153" y="236"/>
                    <a:pt x="183" y="205"/>
                    <a:pt x="213" y="205"/>
                  </a:cubicBezTo>
                  <a:lnTo>
                    <a:pt x="244" y="175"/>
                  </a:lnTo>
                  <a:lnTo>
                    <a:pt x="244" y="144"/>
                  </a:lnTo>
                  <a:cubicBezTo>
                    <a:pt x="244" y="114"/>
                    <a:pt x="244" y="84"/>
                    <a:pt x="244" y="53"/>
                  </a:cubicBezTo>
                  <a:lnTo>
                    <a:pt x="213" y="23"/>
                  </a:lnTo>
                  <a:cubicBezTo>
                    <a:pt x="198" y="8"/>
                    <a:pt x="175" y="0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 rot="-732264">
              <a:off x="6802242" y="3496455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0"/>
                  </a:moveTo>
                  <a:cubicBezTo>
                    <a:pt x="31" y="0"/>
                    <a:pt x="0" y="91"/>
                    <a:pt x="0" y="152"/>
                  </a:cubicBezTo>
                  <a:lnTo>
                    <a:pt x="31" y="213"/>
                  </a:lnTo>
                  <a:lnTo>
                    <a:pt x="91" y="243"/>
                  </a:lnTo>
                  <a:cubicBezTo>
                    <a:pt x="122" y="243"/>
                    <a:pt x="152" y="213"/>
                    <a:pt x="183" y="182"/>
                  </a:cubicBezTo>
                  <a:cubicBezTo>
                    <a:pt x="213" y="152"/>
                    <a:pt x="213" y="91"/>
                    <a:pt x="183" y="6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 rot="-732264">
              <a:off x="6618778" y="3681333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122" y="0"/>
                  </a:moveTo>
                  <a:cubicBezTo>
                    <a:pt x="61" y="0"/>
                    <a:pt x="31" y="30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cubicBezTo>
                    <a:pt x="0" y="182"/>
                    <a:pt x="31" y="182"/>
                    <a:pt x="61" y="213"/>
                  </a:cubicBezTo>
                  <a:lnTo>
                    <a:pt x="92" y="213"/>
                  </a:lnTo>
                  <a:cubicBezTo>
                    <a:pt x="108" y="221"/>
                    <a:pt x="124" y="225"/>
                    <a:pt x="139" y="225"/>
                  </a:cubicBezTo>
                  <a:cubicBezTo>
                    <a:pt x="181" y="225"/>
                    <a:pt x="213" y="196"/>
                    <a:pt x="213" y="152"/>
                  </a:cubicBezTo>
                  <a:lnTo>
                    <a:pt x="213" y="91"/>
                  </a:lnTo>
                  <a:cubicBezTo>
                    <a:pt x="213" y="3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 rot="-732264">
              <a:off x="6767736" y="3584548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1" y="123"/>
                    <a:pt x="1" y="153"/>
                  </a:cubicBezTo>
                  <a:lnTo>
                    <a:pt x="31" y="183"/>
                  </a:lnTo>
                  <a:lnTo>
                    <a:pt x="31" y="214"/>
                  </a:lnTo>
                  <a:lnTo>
                    <a:pt x="92" y="214"/>
                  </a:lnTo>
                  <a:cubicBezTo>
                    <a:pt x="92" y="183"/>
                    <a:pt x="122" y="183"/>
                    <a:pt x="153" y="153"/>
                  </a:cubicBezTo>
                  <a:cubicBezTo>
                    <a:pt x="153" y="153"/>
                    <a:pt x="183" y="123"/>
                    <a:pt x="153" y="92"/>
                  </a:cubicBezTo>
                  <a:lnTo>
                    <a:pt x="153" y="62"/>
                  </a:lnTo>
                  <a:lnTo>
                    <a:pt x="153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 rot="-732264">
              <a:off x="6685034" y="3748445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1" y="0"/>
                  </a:moveTo>
                  <a:cubicBezTo>
                    <a:pt x="61" y="0"/>
                    <a:pt x="30" y="0"/>
                    <a:pt x="0" y="31"/>
                  </a:cubicBezTo>
                  <a:cubicBezTo>
                    <a:pt x="0" y="61"/>
                    <a:pt x="0" y="92"/>
                    <a:pt x="0" y="122"/>
                  </a:cubicBezTo>
                  <a:cubicBezTo>
                    <a:pt x="30" y="152"/>
                    <a:pt x="61" y="183"/>
                    <a:pt x="91" y="183"/>
                  </a:cubicBezTo>
                  <a:cubicBezTo>
                    <a:pt x="122" y="183"/>
                    <a:pt x="152" y="183"/>
                    <a:pt x="182" y="152"/>
                  </a:cubicBezTo>
                  <a:lnTo>
                    <a:pt x="182" y="122"/>
                  </a:lnTo>
                  <a:lnTo>
                    <a:pt x="182" y="92"/>
                  </a:lnTo>
                  <a:lnTo>
                    <a:pt x="182" y="61"/>
                  </a:lnTo>
                  <a:cubicBezTo>
                    <a:pt x="182" y="31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 rot="-732264">
              <a:off x="6870081" y="3537517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31" y="31"/>
                    <a:pt x="0" y="61"/>
                  </a:cubicBezTo>
                  <a:lnTo>
                    <a:pt x="0" y="122"/>
                  </a:lnTo>
                  <a:cubicBezTo>
                    <a:pt x="0" y="122"/>
                    <a:pt x="0" y="153"/>
                    <a:pt x="0" y="153"/>
                  </a:cubicBezTo>
                  <a:cubicBezTo>
                    <a:pt x="31" y="183"/>
                    <a:pt x="61" y="213"/>
                    <a:pt x="92" y="213"/>
                  </a:cubicBezTo>
                  <a:lnTo>
                    <a:pt x="122" y="213"/>
                  </a:lnTo>
                  <a:cubicBezTo>
                    <a:pt x="152" y="213"/>
                    <a:pt x="183" y="183"/>
                    <a:pt x="213" y="153"/>
                  </a:cubicBezTo>
                  <a:lnTo>
                    <a:pt x="244" y="153"/>
                  </a:lnTo>
                  <a:lnTo>
                    <a:pt x="244" y="61"/>
                  </a:lnTo>
                  <a:cubicBezTo>
                    <a:pt x="21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 rot="-732264">
              <a:off x="6306615" y="3566302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31" y="0"/>
                  </a:moveTo>
                  <a:lnTo>
                    <a:pt x="1" y="61"/>
                  </a:lnTo>
                  <a:lnTo>
                    <a:pt x="1" y="92"/>
                  </a:lnTo>
                  <a:lnTo>
                    <a:pt x="1" y="152"/>
                  </a:lnTo>
                  <a:cubicBezTo>
                    <a:pt x="1" y="183"/>
                    <a:pt x="31" y="213"/>
                    <a:pt x="62" y="213"/>
                  </a:cubicBezTo>
                  <a:lnTo>
                    <a:pt x="153" y="213"/>
                  </a:lnTo>
                  <a:lnTo>
                    <a:pt x="153" y="152"/>
                  </a:lnTo>
                  <a:lnTo>
                    <a:pt x="153" y="92"/>
                  </a:lnTo>
                  <a:lnTo>
                    <a:pt x="153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 rot="-732264">
              <a:off x="6877399" y="3626962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61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62"/>
                    <a:pt x="0" y="92"/>
                    <a:pt x="0" y="122"/>
                  </a:cubicBezTo>
                  <a:cubicBezTo>
                    <a:pt x="23" y="167"/>
                    <a:pt x="61" y="195"/>
                    <a:pt x="104" y="195"/>
                  </a:cubicBezTo>
                  <a:cubicBezTo>
                    <a:pt x="120" y="195"/>
                    <a:pt x="136" y="191"/>
                    <a:pt x="152" y="183"/>
                  </a:cubicBezTo>
                  <a:cubicBezTo>
                    <a:pt x="183" y="183"/>
                    <a:pt x="213" y="153"/>
                    <a:pt x="213" y="122"/>
                  </a:cubicBezTo>
                  <a:cubicBezTo>
                    <a:pt x="213" y="122"/>
                    <a:pt x="213" y="92"/>
                    <a:pt x="213" y="62"/>
                  </a:cubicBezTo>
                  <a:lnTo>
                    <a:pt x="21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 rot="-732264">
              <a:off x="6432684" y="3698923"/>
              <a:ext cx="6260" cy="5516"/>
            </a:xfrm>
            <a:custGeom>
              <a:avLst/>
              <a:gdLst/>
              <a:ahLst/>
              <a:cxnLst/>
              <a:rect l="l" t="t" r="r" b="b"/>
              <a:pathLst>
                <a:path w="244" h="215" extrusionOk="0">
                  <a:moveTo>
                    <a:pt x="97" y="1"/>
                  </a:moveTo>
                  <a:cubicBezTo>
                    <a:pt x="84" y="1"/>
                    <a:pt x="72" y="3"/>
                    <a:pt x="61" y="9"/>
                  </a:cubicBezTo>
                  <a:lnTo>
                    <a:pt x="31" y="70"/>
                  </a:lnTo>
                  <a:cubicBezTo>
                    <a:pt x="0" y="100"/>
                    <a:pt x="0" y="131"/>
                    <a:pt x="31" y="161"/>
                  </a:cubicBezTo>
                  <a:lnTo>
                    <a:pt x="31" y="191"/>
                  </a:lnTo>
                  <a:cubicBezTo>
                    <a:pt x="61" y="206"/>
                    <a:pt x="84" y="214"/>
                    <a:pt x="107" y="214"/>
                  </a:cubicBezTo>
                  <a:cubicBezTo>
                    <a:pt x="129" y="214"/>
                    <a:pt x="152" y="206"/>
                    <a:pt x="183" y="191"/>
                  </a:cubicBezTo>
                  <a:lnTo>
                    <a:pt x="243" y="161"/>
                  </a:lnTo>
                  <a:lnTo>
                    <a:pt x="243" y="100"/>
                  </a:lnTo>
                  <a:cubicBezTo>
                    <a:pt x="219" y="50"/>
                    <a:pt x="153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 rot="-732264">
              <a:off x="6620470" y="3629976"/>
              <a:ext cx="4721" cy="6260"/>
            </a:xfrm>
            <a:custGeom>
              <a:avLst/>
              <a:gdLst/>
              <a:ahLst/>
              <a:cxnLst/>
              <a:rect l="l" t="t" r="r" b="b"/>
              <a:pathLst>
                <a:path w="184" h="244" extrusionOk="0">
                  <a:moveTo>
                    <a:pt x="92" y="1"/>
                  </a:moveTo>
                  <a:cubicBezTo>
                    <a:pt x="61" y="31"/>
                    <a:pt x="31" y="31"/>
                    <a:pt x="3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1" y="153"/>
                    <a:pt x="1" y="183"/>
                    <a:pt x="1" y="213"/>
                  </a:cubicBezTo>
                  <a:lnTo>
                    <a:pt x="61" y="244"/>
                  </a:lnTo>
                  <a:lnTo>
                    <a:pt x="153" y="244"/>
                  </a:lnTo>
                  <a:lnTo>
                    <a:pt x="153" y="183"/>
                  </a:lnTo>
                  <a:lnTo>
                    <a:pt x="183" y="122"/>
                  </a:lnTo>
                  <a:cubicBezTo>
                    <a:pt x="183" y="122"/>
                    <a:pt x="183" y="92"/>
                    <a:pt x="183" y="6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 rot="-732264">
              <a:off x="6758687" y="3531870"/>
              <a:ext cx="5490" cy="5003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79" y="0"/>
                  </a:moveTo>
                  <a:cubicBezTo>
                    <a:pt x="45" y="0"/>
                    <a:pt x="23" y="28"/>
                    <a:pt x="1" y="73"/>
                  </a:cubicBezTo>
                  <a:lnTo>
                    <a:pt x="1" y="103"/>
                  </a:lnTo>
                  <a:lnTo>
                    <a:pt x="1" y="134"/>
                  </a:lnTo>
                  <a:cubicBezTo>
                    <a:pt x="31" y="164"/>
                    <a:pt x="31" y="194"/>
                    <a:pt x="62" y="194"/>
                  </a:cubicBezTo>
                  <a:lnTo>
                    <a:pt x="122" y="194"/>
                  </a:lnTo>
                  <a:cubicBezTo>
                    <a:pt x="153" y="194"/>
                    <a:pt x="153" y="194"/>
                    <a:pt x="183" y="164"/>
                  </a:cubicBezTo>
                  <a:lnTo>
                    <a:pt x="214" y="164"/>
                  </a:lnTo>
                  <a:lnTo>
                    <a:pt x="214" y="134"/>
                  </a:lnTo>
                  <a:lnTo>
                    <a:pt x="214" y="73"/>
                  </a:lnTo>
                  <a:cubicBezTo>
                    <a:pt x="183" y="42"/>
                    <a:pt x="183" y="12"/>
                    <a:pt x="153" y="12"/>
                  </a:cubicBezTo>
                  <a:lnTo>
                    <a:pt x="122" y="12"/>
                  </a:lnTo>
                  <a:cubicBezTo>
                    <a:pt x="106" y="4"/>
                    <a:pt x="9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 rot="-732264">
              <a:off x="6446996" y="3753340"/>
              <a:ext cx="7825" cy="6773"/>
            </a:xfrm>
            <a:custGeom>
              <a:avLst/>
              <a:gdLst/>
              <a:ahLst/>
              <a:cxnLst/>
              <a:rect l="l" t="t" r="r" b="b"/>
              <a:pathLst>
                <a:path w="305" h="264" extrusionOk="0">
                  <a:moveTo>
                    <a:pt x="122" y="0"/>
                  </a:moveTo>
                  <a:cubicBezTo>
                    <a:pt x="61" y="0"/>
                    <a:pt x="31" y="31"/>
                    <a:pt x="0" y="61"/>
                  </a:cubicBezTo>
                  <a:lnTo>
                    <a:pt x="0" y="92"/>
                  </a:lnTo>
                  <a:lnTo>
                    <a:pt x="0" y="152"/>
                  </a:lnTo>
                  <a:cubicBezTo>
                    <a:pt x="0" y="183"/>
                    <a:pt x="0" y="183"/>
                    <a:pt x="31" y="183"/>
                  </a:cubicBezTo>
                  <a:lnTo>
                    <a:pt x="31" y="213"/>
                  </a:lnTo>
                  <a:cubicBezTo>
                    <a:pt x="49" y="249"/>
                    <a:pt x="77" y="264"/>
                    <a:pt x="109" y="264"/>
                  </a:cubicBezTo>
                  <a:cubicBezTo>
                    <a:pt x="132" y="264"/>
                    <a:pt x="158" y="256"/>
                    <a:pt x="183" y="244"/>
                  </a:cubicBezTo>
                  <a:lnTo>
                    <a:pt x="152" y="244"/>
                  </a:lnTo>
                  <a:lnTo>
                    <a:pt x="183" y="213"/>
                  </a:lnTo>
                  <a:lnTo>
                    <a:pt x="274" y="213"/>
                  </a:lnTo>
                  <a:lnTo>
                    <a:pt x="274" y="152"/>
                  </a:lnTo>
                  <a:cubicBezTo>
                    <a:pt x="304" y="122"/>
                    <a:pt x="304" y="92"/>
                    <a:pt x="274" y="6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 rot="-732264">
              <a:off x="6714491" y="3799512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91" y="1"/>
                  </a:moveTo>
                  <a:cubicBezTo>
                    <a:pt x="31" y="1"/>
                    <a:pt x="0" y="62"/>
                    <a:pt x="0" y="122"/>
                  </a:cubicBezTo>
                  <a:lnTo>
                    <a:pt x="31" y="183"/>
                  </a:lnTo>
                  <a:cubicBezTo>
                    <a:pt x="46" y="198"/>
                    <a:pt x="69" y="206"/>
                    <a:pt x="91" y="206"/>
                  </a:cubicBezTo>
                  <a:cubicBezTo>
                    <a:pt x="114" y="206"/>
                    <a:pt x="137" y="198"/>
                    <a:pt x="152" y="183"/>
                  </a:cubicBezTo>
                  <a:lnTo>
                    <a:pt x="152" y="12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 rot="-732264">
              <a:off x="6717671" y="3685219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4" y="1"/>
                  </a:moveTo>
                  <a:cubicBezTo>
                    <a:pt x="91" y="1"/>
                    <a:pt x="77" y="5"/>
                    <a:pt x="61" y="13"/>
                  </a:cubicBezTo>
                  <a:lnTo>
                    <a:pt x="30" y="13"/>
                  </a:lnTo>
                  <a:lnTo>
                    <a:pt x="0" y="43"/>
                  </a:lnTo>
                  <a:cubicBezTo>
                    <a:pt x="0" y="73"/>
                    <a:pt x="0" y="104"/>
                    <a:pt x="0" y="134"/>
                  </a:cubicBezTo>
                  <a:cubicBezTo>
                    <a:pt x="0" y="165"/>
                    <a:pt x="30" y="195"/>
                    <a:pt x="61" y="195"/>
                  </a:cubicBezTo>
                  <a:lnTo>
                    <a:pt x="152" y="195"/>
                  </a:lnTo>
                  <a:lnTo>
                    <a:pt x="182" y="165"/>
                  </a:lnTo>
                  <a:lnTo>
                    <a:pt x="182" y="104"/>
                  </a:lnTo>
                  <a:cubicBezTo>
                    <a:pt x="182" y="104"/>
                    <a:pt x="182" y="104"/>
                    <a:pt x="182" y="73"/>
                  </a:cubicBezTo>
                  <a:cubicBezTo>
                    <a:pt x="160" y="29"/>
                    <a:pt x="138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 rot="-732264">
              <a:off x="6599482" y="373663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122"/>
                    <a:pt x="31" y="152"/>
                  </a:cubicBezTo>
                  <a:lnTo>
                    <a:pt x="62" y="183"/>
                  </a:lnTo>
                  <a:lnTo>
                    <a:pt x="92" y="183"/>
                  </a:lnTo>
                  <a:cubicBezTo>
                    <a:pt x="122" y="183"/>
                    <a:pt x="153" y="152"/>
                    <a:pt x="183" y="122"/>
                  </a:cubicBezTo>
                  <a:cubicBezTo>
                    <a:pt x="183" y="122"/>
                    <a:pt x="183" y="92"/>
                    <a:pt x="183" y="6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 rot="-732264">
              <a:off x="6597706" y="3916525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122"/>
                  </a:lnTo>
                  <a:lnTo>
                    <a:pt x="31" y="183"/>
                  </a:lnTo>
                  <a:lnTo>
                    <a:pt x="92" y="183"/>
                  </a:lnTo>
                  <a:cubicBezTo>
                    <a:pt x="153" y="152"/>
                    <a:pt x="183" y="152"/>
                    <a:pt x="183" y="122"/>
                  </a:cubicBezTo>
                  <a:cubicBezTo>
                    <a:pt x="183" y="92"/>
                    <a:pt x="183" y="61"/>
                    <a:pt x="183" y="6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 rot="-732264">
              <a:off x="6390084" y="350986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0"/>
                    <a:pt x="0" y="61"/>
                    <a:pt x="0" y="92"/>
                  </a:cubicBezTo>
                  <a:lnTo>
                    <a:pt x="0" y="122"/>
                  </a:lnTo>
                  <a:lnTo>
                    <a:pt x="31" y="183"/>
                  </a:lnTo>
                  <a:lnTo>
                    <a:pt x="122" y="183"/>
                  </a:lnTo>
                  <a:cubicBezTo>
                    <a:pt x="183" y="152"/>
                    <a:pt x="183" y="92"/>
                    <a:pt x="183" y="6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 rot="-732264">
              <a:off x="6857604" y="3413527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1"/>
                  </a:moveTo>
                  <a:cubicBezTo>
                    <a:pt x="61" y="1"/>
                    <a:pt x="1" y="62"/>
                    <a:pt x="1" y="122"/>
                  </a:cubicBezTo>
                  <a:lnTo>
                    <a:pt x="61" y="122"/>
                  </a:lnTo>
                  <a:lnTo>
                    <a:pt x="31" y="153"/>
                  </a:lnTo>
                  <a:lnTo>
                    <a:pt x="31" y="183"/>
                  </a:lnTo>
                  <a:lnTo>
                    <a:pt x="92" y="214"/>
                  </a:lnTo>
                  <a:cubicBezTo>
                    <a:pt x="153" y="183"/>
                    <a:pt x="183" y="153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 rot="-732264">
              <a:off x="6723613" y="3476806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0" y="31"/>
                    <a:pt x="0" y="92"/>
                    <a:pt x="31" y="153"/>
                  </a:cubicBezTo>
                  <a:lnTo>
                    <a:pt x="61" y="183"/>
                  </a:lnTo>
                  <a:lnTo>
                    <a:pt x="92" y="183"/>
                  </a:lnTo>
                  <a:cubicBezTo>
                    <a:pt x="122" y="153"/>
                    <a:pt x="152" y="153"/>
                    <a:pt x="152" y="122"/>
                  </a:cubicBezTo>
                  <a:cubicBezTo>
                    <a:pt x="183" y="122"/>
                    <a:pt x="183" y="92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 rot="-732264">
              <a:off x="6342106" y="336138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2"/>
                    <a:pt x="0" y="92"/>
                    <a:pt x="0" y="122"/>
                  </a:cubicBezTo>
                  <a:cubicBezTo>
                    <a:pt x="31" y="183"/>
                    <a:pt x="61" y="213"/>
                    <a:pt x="92" y="213"/>
                  </a:cubicBezTo>
                  <a:lnTo>
                    <a:pt x="152" y="213"/>
                  </a:lnTo>
                  <a:lnTo>
                    <a:pt x="183" y="183"/>
                  </a:lnTo>
                  <a:lnTo>
                    <a:pt x="213" y="153"/>
                  </a:lnTo>
                  <a:lnTo>
                    <a:pt x="213" y="122"/>
                  </a:lnTo>
                  <a:cubicBezTo>
                    <a:pt x="213" y="92"/>
                    <a:pt x="213" y="62"/>
                    <a:pt x="213" y="62"/>
                  </a:cubicBezTo>
                  <a:cubicBezTo>
                    <a:pt x="21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 rot="-732264">
              <a:off x="6716166" y="357886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31" y="31"/>
                    <a:pt x="1" y="92"/>
                    <a:pt x="31" y="153"/>
                  </a:cubicBezTo>
                  <a:lnTo>
                    <a:pt x="61" y="183"/>
                  </a:lnTo>
                  <a:lnTo>
                    <a:pt x="122" y="183"/>
                  </a:lnTo>
                  <a:cubicBezTo>
                    <a:pt x="153" y="183"/>
                    <a:pt x="183" y="153"/>
                    <a:pt x="183" y="122"/>
                  </a:cubicBezTo>
                  <a:lnTo>
                    <a:pt x="213" y="122"/>
                  </a:lnTo>
                  <a:lnTo>
                    <a:pt x="213" y="61"/>
                  </a:lnTo>
                  <a:cubicBezTo>
                    <a:pt x="21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 rot="-732264">
              <a:off x="6638356" y="3583734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31" y="1"/>
                  </a:moveTo>
                  <a:lnTo>
                    <a:pt x="31" y="31"/>
                  </a:lnTo>
                  <a:lnTo>
                    <a:pt x="1" y="62"/>
                  </a:lnTo>
                  <a:lnTo>
                    <a:pt x="1" y="92"/>
                  </a:lnTo>
                  <a:lnTo>
                    <a:pt x="1" y="153"/>
                  </a:lnTo>
                  <a:cubicBezTo>
                    <a:pt x="23" y="197"/>
                    <a:pt x="61" y="225"/>
                    <a:pt x="104" y="225"/>
                  </a:cubicBezTo>
                  <a:cubicBezTo>
                    <a:pt x="120" y="225"/>
                    <a:pt x="136" y="222"/>
                    <a:pt x="153" y="213"/>
                  </a:cubicBezTo>
                  <a:lnTo>
                    <a:pt x="213" y="183"/>
                  </a:lnTo>
                  <a:lnTo>
                    <a:pt x="213" y="153"/>
                  </a:lnTo>
                  <a:cubicBezTo>
                    <a:pt x="213" y="122"/>
                    <a:pt x="213" y="92"/>
                    <a:pt x="213" y="62"/>
                  </a:cubicBezTo>
                  <a:cubicBezTo>
                    <a:pt x="18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 rot="-732264">
              <a:off x="6639507" y="3371957"/>
              <a:ext cx="6285" cy="4721"/>
            </a:xfrm>
            <a:custGeom>
              <a:avLst/>
              <a:gdLst/>
              <a:ahLst/>
              <a:cxnLst/>
              <a:rect l="l" t="t" r="r" b="b"/>
              <a:pathLst>
                <a:path w="245" h="184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122"/>
                  </a:lnTo>
                  <a:cubicBezTo>
                    <a:pt x="31" y="153"/>
                    <a:pt x="62" y="183"/>
                    <a:pt x="92" y="183"/>
                  </a:cubicBezTo>
                  <a:cubicBezTo>
                    <a:pt x="92" y="183"/>
                    <a:pt x="92" y="174"/>
                    <a:pt x="87" y="165"/>
                  </a:cubicBezTo>
                  <a:lnTo>
                    <a:pt x="87" y="165"/>
                  </a:lnTo>
                  <a:lnTo>
                    <a:pt x="122" y="183"/>
                  </a:lnTo>
                  <a:lnTo>
                    <a:pt x="153" y="183"/>
                  </a:lnTo>
                  <a:lnTo>
                    <a:pt x="244" y="153"/>
                  </a:lnTo>
                  <a:cubicBezTo>
                    <a:pt x="244" y="153"/>
                    <a:pt x="244" y="122"/>
                    <a:pt x="244" y="122"/>
                  </a:cubicBezTo>
                  <a:lnTo>
                    <a:pt x="244" y="62"/>
                  </a:lnTo>
                  <a:lnTo>
                    <a:pt x="183" y="31"/>
                  </a:lnTo>
                  <a:lnTo>
                    <a:pt x="153" y="31"/>
                  </a:ln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 rot="-732264">
              <a:off x="6848143" y="3678801"/>
              <a:ext cx="5490" cy="7029"/>
            </a:xfrm>
            <a:custGeom>
              <a:avLst/>
              <a:gdLst/>
              <a:ahLst/>
              <a:cxnLst/>
              <a:rect l="l" t="t" r="r" b="b"/>
              <a:pathLst>
                <a:path w="214" h="274" extrusionOk="0">
                  <a:moveTo>
                    <a:pt x="91" y="0"/>
                  </a:moveTo>
                  <a:lnTo>
                    <a:pt x="61" y="31"/>
                  </a:lnTo>
                  <a:cubicBezTo>
                    <a:pt x="0" y="61"/>
                    <a:pt x="0" y="122"/>
                    <a:pt x="0" y="183"/>
                  </a:cubicBezTo>
                  <a:cubicBezTo>
                    <a:pt x="31" y="213"/>
                    <a:pt x="61" y="244"/>
                    <a:pt x="91" y="274"/>
                  </a:cubicBezTo>
                  <a:lnTo>
                    <a:pt x="122" y="274"/>
                  </a:lnTo>
                  <a:cubicBezTo>
                    <a:pt x="152" y="244"/>
                    <a:pt x="213" y="244"/>
                    <a:pt x="213" y="183"/>
                  </a:cubicBezTo>
                  <a:lnTo>
                    <a:pt x="213" y="122"/>
                  </a:lnTo>
                  <a:lnTo>
                    <a:pt x="213" y="92"/>
                  </a:lnTo>
                  <a:lnTo>
                    <a:pt x="183" y="31"/>
                  </a:lnTo>
                  <a:cubicBezTo>
                    <a:pt x="18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 rot="-732264">
              <a:off x="6557513" y="3601046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2" y="1"/>
                  </a:moveTo>
                  <a:lnTo>
                    <a:pt x="61" y="31"/>
                  </a:lnTo>
                  <a:cubicBezTo>
                    <a:pt x="31" y="31"/>
                    <a:pt x="1" y="92"/>
                    <a:pt x="1" y="122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31" y="213"/>
                    <a:pt x="61" y="213"/>
                    <a:pt x="92" y="213"/>
                  </a:cubicBezTo>
                  <a:lnTo>
                    <a:pt x="213" y="213"/>
                  </a:lnTo>
                  <a:lnTo>
                    <a:pt x="244" y="183"/>
                  </a:lnTo>
                  <a:cubicBezTo>
                    <a:pt x="274" y="153"/>
                    <a:pt x="274" y="122"/>
                    <a:pt x="244" y="92"/>
                  </a:cubicBezTo>
                  <a:lnTo>
                    <a:pt x="244" y="3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 rot="-732264">
              <a:off x="6712456" y="3354282"/>
              <a:ext cx="6285" cy="6388"/>
            </a:xfrm>
            <a:custGeom>
              <a:avLst/>
              <a:gdLst/>
              <a:ahLst/>
              <a:cxnLst/>
              <a:rect l="l" t="t" r="r" b="b"/>
              <a:pathLst>
                <a:path w="245" h="249" extrusionOk="0">
                  <a:moveTo>
                    <a:pt x="101" y="1"/>
                  </a:moveTo>
                  <a:cubicBezTo>
                    <a:pt x="85" y="1"/>
                    <a:pt x="71" y="4"/>
                    <a:pt x="62" y="13"/>
                  </a:cubicBezTo>
                  <a:lnTo>
                    <a:pt x="1" y="74"/>
                  </a:lnTo>
                  <a:lnTo>
                    <a:pt x="1" y="104"/>
                  </a:lnTo>
                  <a:cubicBezTo>
                    <a:pt x="1" y="104"/>
                    <a:pt x="1" y="135"/>
                    <a:pt x="1" y="165"/>
                  </a:cubicBezTo>
                  <a:lnTo>
                    <a:pt x="62" y="195"/>
                  </a:lnTo>
                  <a:cubicBezTo>
                    <a:pt x="62" y="226"/>
                    <a:pt x="92" y="226"/>
                    <a:pt x="92" y="226"/>
                  </a:cubicBezTo>
                  <a:cubicBezTo>
                    <a:pt x="107" y="241"/>
                    <a:pt x="130" y="249"/>
                    <a:pt x="153" y="249"/>
                  </a:cubicBezTo>
                  <a:cubicBezTo>
                    <a:pt x="176" y="249"/>
                    <a:pt x="198" y="241"/>
                    <a:pt x="214" y="226"/>
                  </a:cubicBezTo>
                  <a:lnTo>
                    <a:pt x="244" y="195"/>
                  </a:lnTo>
                  <a:lnTo>
                    <a:pt x="244" y="165"/>
                  </a:lnTo>
                  <a:cubicBezTo>
                    <a:pt x="244" y="135"/>
                    <a:pt x="244" y="104"/>
                    <a:pt x="244" y="104"/>
                  </a:cubicBezTo>
                  <a:lnTo>
                    <a:pt x="214" y="43"/>
                  </a:lnTo>
                  <a:cubicBezTo>
                    <a:pt x="192" y="22"/>
                    <a:pt x="140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 rot="-732264">
              <a:off x="6939506" y="358560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61" y="31"/>
                    <a:pt x="31" y="31"/>
                    <a:pt x="1" y="92"/>
                  </a:cubicBezTo>
                  <a:lnTo>
                    <a:pt x="31" y="153"/>
                  </a:lnTo>
                  <a:cubicBezTo>
                    <a:pt x="31" y="183"/>
                    <a:pt x="31" y="214"/>
                    <a:pt x="61" y="214"/>
                  </a:cubicBezTo>
                  <a:lnTo>
                    <a:pt x="183" y="214"/>
                  </a:lnTo>
                  <a:lnTo>
                    <a:pt x="213" y="183"/>
                  </a:lnTo>
                  <a:lnTo>
                    <a:pt x="213" y="153"/>
                  </a:lnTo>
                  <a:cubicBezTo>
                    <a:pt x="213" y="123"/>
                    <a:pt x="213" y="92"/>
                    <a:pt x="213" y="62"/>
                  </a:cubicBezTo>
                  <a:cubicBezTo>
                    <a:pt x="213" y="3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 rot="-732264">
              <a:off x="6469575" y="351260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lnTo>
                    <a:pt x="1" y="31"/>
                  </a:lnTo>
                  <a:lnTo>
                    <a:pt x="1" y="122"/>
                  </a:lnTo>
                  <a:cubicBezTo>
                    <a:pt x="1" y="122"/>
                    <a:pt x="1" y="152"/>
                    <a:pt x="31" y="152"/>
                  </a:cubicBezTo>
                  <a:lnTo>
                    <a:pt x="92" y="152"/>
                  </a:lnTo>
                  <a:cubicBezTo>
                    <a:pt x="122" y="152"/>
                    <a:pt x="153" y="122"/>
                    <a:pt x="153" y="92"/>
                  </a:cubicBezTo>
                  <a:cubicBezTo>
                    <a:pt x="183" y="92"/>
                    <a:pt x="183" y="61"/>
                    <a:pt x="153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 rot="-732264">
              <a:off x="6748259" y="3627464"/>
              <a:ext cx="5490" cy="5003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109" y="0"/>
                  </a:moveTo>
                  <a:cubicBezTo>
                    <a:pt x="94" y="0"/>
                    <a:pt x="77" y="4"/>
                    <a:pt x="61" y="12"/>
                  </a:cubicBezTo>
                  <a:lnTo>
                    <a:pt x="0" y="73"/>
                  </a:lnTo>
                  <a:lnTo>
                    <a:pt x="0" y="104"/>
                  </a:lnTo>
                  <a:lnTo>
                    <a:pt x="0" y="164"/>
                  </a:lnTo>
                  <a:lnTo>
                    <a:pt x="61" y="195"/>
                  </a:lnTo>
                  <a:lnTo>
                    <a:pt x="152" y="195"/>
                  </a:lnTo>
                  <a:lnTo>
                    <a:pt x="183" y="164"/>
                  </a:lnTo>
                  <a:cubicBezTo>
                    <a:pt x="213" y="164"/>
                    <a:pt x="213" y="104"/>
                    <a:pt x="213" y="73"/>
                  </a:cubicBezTo>
                  <a:cubicBezTo>
                    <a:pt x="191" y="29"/>
                    <a:pt x="152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 rot="-732264">
              <a:off x="6522371" y="3641605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62" y="1"/>
                  </a:moveTo>
                  <a:cubicBezTo>
                    <a:pt x="31" y="31"/>
                    <a:pt x="1" y="62"/>
                    <a:pt x="1" y="123"/>
                  </a:cubicBezTo>
                  <a:lnTo>
                    <a:pt x="31" y="183"/>
                  </a:lnTo>
                  <a:cubicBezTo>
                    <a:pt x="31" y="214"/>
                    <a:pt x="62" y="214"/>
                    <a:pt x="92" y="214"/>
                  </a:cubicBezTo>
                  <a:lnTo>
                    <a:pt x="153" y="183"/>
                  </a:lnTo>
                  <a:cubicBezTo>
                    <a:pt x="183" y="153"/>
                    <a:pt x="183" y="123"/>
                    <a:pt x="183" y="92"/>
                  </a:cubicBezTo>
                  <a:cubicBezTo>
                    <a:pt x="183" y="92"/>
                    <a:pt x="183" y="62"/>
                    <a:pt x="183" y="62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 rot="-732264">
              <a:off x="6829641" y="3586376"/>
              <a:ext cx="6260" cy="5901"/>
            </a:xfrm>
            <a:custGeom>
              <a:avLst/>
              <a:gdLst/>
              <a:ahLst/>
              <a:cxnLst/>
              <a:rect l="l" t="t" r="r" b="b"/>
              <a:pathLst>
                <a:path w="244" h="230" extrusionOk="0">
                  <a:moveTo>
                    <a:pt x="76" y="0"/>
                  </a:moveTo>
                  <a:cubicBezTo>
                    <a:pt x="61" y="0"/>
                    <a:pt x="46" y="8"/>
                    <a:pt x="30" y="23"/>
                  </a:cubicBezTo>
                  <a:lnTo>
                    <a:pt x="0" y="23"/>
                  </a:lnTo>
                  <a:cubicBezTo>
                    <a:pt x="0" y="53"/>
                    <a:pt x="0" y="84"/>
                    <a:pt x="0" y="114"/>
                  </a:cubicBezTo>
                  <a:lnTo>
                    <a:pt x="0" y="144"/>
                  </a:lnTo>
                  <a:cubicBezTo>
                    <a:pt x="18" y="197"/>
                    <a:pt x="76" y="230"/>
                    <a:pt x="135" y="230"/>
                  </a:cubicBezTo>
                  <a:cubicBezTo>
                    <a:pt x="176" y="230"/>
                    <a:pt x="218" y="213"/>
                    <a:pt x="243" y="175"/>
                  </a:cubicBezTo>
                  <a:cubicBezTo>
                    <a:pt x="243" y="114"/>
                    <a:pt x="243" y="84"/>
                    <a:pt x="213" y="53"/>
                  </a:cubicBezTo>
                  <a:lnTo>
                    <a:pt x="122" y="23"/>
                  </a:lnTo>
                  <a:cubicBezTo>
                    <a:pt x="106" y="8"/>
                    <a:pt x="91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 rot="-732264">
              <a:off x="6792389" y="3694833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30" y="0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0" y="152"/>
                    <a:pt x="0" y="152"/>
                    <a:pt x="0" y="183"/>
                  </a:cubicBezTo>
                  <a:lnTo>
                    <a:pt x="91" y="183"/>
                  </a:lnTo>
                  <a:cubicBezTo>
                    <a:pt x="106" y="198"/>
                    <a:pt x="122" y="205"/>
                    <a:pt x="137" y="205"/>
                  </a:cubicBezTo>
                  <a:cubicBezTo>
                    <a:pt x="152" y="205"/>
                    <a:pt x="167" y="198"/>
                    <a:pt x="182" y="183"/>
                  </a:cubicBezTo>
                  <a:lnTo>
                    <a:pt x="182" y="152"/>
                  </a:lnTo>
                  <a:cubicBezTo>
                    <a:pt x="213" y="122"/>
                    <a:pt x="213" y="92"/>
                    <a:pt x="182" y="61"/>
                  </a:cubicBezTo>
                  <a:lnTo>
                    <a:pt x="152" y="31"/>
                  </a:lnTo>
                  <a:cubicBezTo>
                    <a:pt x="15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 rot="-732264">
              <a:off x="6697735" y="3636258"/>
              <a:ext cx="6260" cy="7029"/>
            </a:xfrm>
            <a:custGeom>
              <a:avLst/>
              <a:gdLst/>
              <a:ahLst/>
              <a:cxnLst/>
              <a:rect l="l" t="t" r="r" b="b"/>
              <a:pathLst>
                <a:path w="244" h="274" extrusionOk="0">
                  <a:moveTo>
                    <a:pt x="91" y="0"/>
                  </a:moveTo>
                  <a:lnTo>
                    <a:pt x="31" y="61"/>
                  </a:lnTo>
                  <a:cubicBezTo>
                    <a:pt x="0" y="122"/>
                    <a:pt x="0" y="152"/>
                    <a:pt x="31" y="213"/>
                  </a:cubicBezTo>
                  <a:lnTo>
                    <a:pt x="61" y="243"/>
                  </a:lnTo>
                  <a:cubicBezTo>
                    <a:pt x="76" y="259"/>
                    <a:pt x="99" y="266"/>
                    <a:pt x="122" y="266"/>
                  </a:cubicBezTo>
                  <a:cubicBezTo>
                    <a:pt x="145" y="266"/>
                    <a:pt x="167" y="259"/>
                    <a:pt x="183" y="243"/>
                  </a:cubicBezTo>
                  <a:lnTo>
                    <a:pt x="183" y="274"/>
                  </a:lnTo>
                  <a:cubicBezTo>
                    <a:pt x="213" y="213"/>
                    <a:pt x="243" y="152"/>
                    <a:pt x="213" y="91"/>
                  </a:cubicBezTo>
                  <a:cubicBezTo>
                    <a:pt x="213" y="31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 rot="-732264">
              <a:off x="6897073" y="3762427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31" y="0"/>
                    <a:pt x="1" y="30"/>
                  </a:cubicBezTo>
                  <a:lnTo>
                    <a:pt x="1" y="61"/>
                  </a:lnTo>
                  <a:lnTo>
                    <a:pt x="1" y="122"/>
                  </a:lnTo>
                  <a:lnTo>
                    <a:pt x="31" y="182"/>
                  </a:lnTo>
                  <a:lnTo>
                    <a:pt x="92" y="182"/>
                  </a:lnTo>
                  <a:cubicBezTo>
                    <a:pt x="153" y="152"/>
                    <a:pt x="183" y="122"/>
                    <a:pt x="183" y="61"/>
                  </a:cubicBezTo>
                  <a:cubicBezTo>
                    <a:pt x="153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 rot="-732264">
              <a:off x="6698183" y="3542871"/>
              <a:ext cx="5490" cy="6285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31" y="1"/>
                  </a:moveTo>
                  <a:cubicBezTo>
                    <a:pt x="1" y="31"/>
                    <a:pt x="1" y="92"/>
                    <a:pt x="31" y="122"/>
                  </a:cubicBezTo>
                  <a:cubicBezTo>
                    <a:pt x="31" y="153"/>
                    <a:pt x="31" y="214"/>
                    <a:pt x="61" y="244"/>
                  </a:cubicBezTo>
                  <a:lnTo>
                    <a:pt x="122" y="244"/>
                  </a:lnTo>
                  <a:cubicBezTo>
                    <a:pt x="153" y="244"/>
                    <a:pt x="183" y="214"/>
                    <a:pt x="213" y="183"/>
                  </a:cubicBezTo>
                  <a:cubicBezTo>
                    <a:pt x="213" y="153"/>
                    <a:pt x="213" y="122"/>
                    <a:pt x="213" y="62"/>
                  </a:cubicBezTo>
                  <a:cubicBezTo>
                    <a:pt x="21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 rot="-732264">
              <a:off x="6528366" y="3802379"/>
              <a:ext cx="5490" cy="4823"/>
            </a:xfrm>
            <a:custGeom>
              <a:avLst/>
              <a:gdLst/>
              <a:ahLst/>
              <a:cxnLst/>
              <a:rect l="l" t="t" r="r" b="b"/>
              <a:pathLst>
                <a:path w="214" h="188" extrusionOk="0">
                  <a:moveTo>
                    <a:pt x="111" y="1"/>
                  </a:moveTo>
                  <a:cubicBezTo>
                    <a:pt x="99" y="1"/>
                    <a:pt x="92" y="8"/>
                    <a:pt x="92" y="24"/>
                  </a:cubicBezTo>
                  <a:lnTo>
                    <a:pt x="31" y="24"/>
                  </a:lnTo>
                  <a:lnTo>
                    <a:pt x="1" y="84"/>
                  </a:lnTo>
                  <a:lnTo>
                    <a:pt x="1" y="115"/>
                  </a:lnTo>
                  <a:cubicBezTo>
                    <a:pt x="23" y="159"/>
                    <a:pt x="61" y="188"/>
                    <a:pt x="104" y="188"/>
                  </a:cubicBezTo>
                  <a:cubicBezTo>
                    <a:pt x="120" y="188"/>
                    <a:pt x="136" y="184"/>
                    <a:pt x="153" y="176"/>
                  </a:cubicBezTo>
                  <a:cubicBezTo>
                    <a:pt x="183" y="176"/>
                    <a:pt x="213" y="115"/>
                    <a:pt x="213" y="54"/>
                  </a:cubicBezTo>
                  <a:lnTo>
                    <a:pt x="183" y="24"/>
                  </a:lnTo>
                  <a:lnTo>
                    <a:pt x="153" y="24"/>
                  </a:lnTo>
                  <a:cubicBezTo>
                    <a:pt x="137" y="8"/>
                    <a:pt x="122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 rot="-732264">
              <a:off x="6644599" y="3431714"/>
              <a:ext cx="6285" cy="6080"/>
            </a:xfrm>
            <a:custGeom>
              <a:avLst/>
              <a:gdLst/>
              <a:ahLst/>
              <a:cxnLst/>
              <a:rect l="l" t="t" r="r" b="b"/>
              <a:pathLst>
                <a:path w="245" h="237" extrusionOk="0">
                  <a:moveTo>
                    <a:pt x="138" y="1"/>
                  </a:moveTo>
                  <a:cubicBezTo>
                    <a:pt x="123" y="1"/>
                    <a:pt x="107" y="8"/>
                    <a:pt x="92" y="23"/>
                  </a:cubicBezTo>
                  <a:cubicBezTo>
                    <a:pt x="31" y="54"/>
                    <a:pt x="1" y="115"/>
                    <a:pt x="31" y="206"/>
                  </a:cubicBezTo>
                  <a:lnTo>
                    <a:pt x="123" y="236"/>
                  </a:lnTo>
                  <a:lnTo>
                    <a:pt x="183" y="236"/>
                  </a:lnTo>
                  <a:lnTo>
                    <a:pt x="214" y="206"/>
                  </a:lnTo>
                  <a:cubicBezTo>
                    <a:pt x="244" y="175"/>
                    <a:pt x="244" y="145"/>
                    <a:pt x="244" y="115"/>
                  </a:cubicBezTo>
                  <a:lnTo>
                    <a:pt x="244" y="84"/>
                  </a:lnTo>
                  <a:cubicBezTo>
                    <a:pt x="244" y="54"/>
                    <a:pt x="214" y="23"/>
                    <a:pt x="183" y="23"/>
                  </a:cubicBezTo>
                  <a:cubicBezTo>
                    <a:pt x="168" y="8"/>
                    <a:pt x="153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 rot="-732264">
              <a:off x="6587809" y="3409554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92"/>
                  </a:lnTo>
                  <a:cubicBezTo>
                    <a:pt x="0" y="123"/>
                    <a:pt x="0" y="123"/>
                    <a:pt x="0" y="153"/>
                  </a:cubicBezTo>
                  <a:lnTo>
                    <a:pt x="31" y="183"/>
                  </a:lnTo>
                  <a:lnTo>
                    <a:pt x="122" y="183"/>
                  </a:lnTo>
                  <a:cubicBezTo>
                    <a:pt x="183" y="153"/>
                    <a:pt x="213" y="123"/>
                    <a:pt x="183" y="6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 rot="-732264">
              <a:off x="6634022" y="3497702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2" y="1"/>
                  </a:moveTo>
                  <a:cubicBezTo>
                    <a:pt x="31" y="31"/>
                    <a:pt x="1" y="61"/>
                    <a:pt x="31" y="122"/>
                  </a:cubicBezTo>
                  <a:lnTo>
                    <a:pt x="61" y="153"/>
                  </a:lnTo>
                  <a:cubicBezTo>
                    <a:pt x="61" y="174"/>
                    <a:pt x="77" y="196"/>
                    <a:pt x="96" y="196"/>
                  </a:cubicBezTo>
                  <a:cubicBezTo>
                    <a:pt x="104" y="196"/>
                    <a:pt x="113" y="192"/>
                    <a:pt x="122" y="183"/>
                  </a:cubicBezTo>
                  <a:lnTo>
                    <a:pt x="183" y="153"/>
                  </a:lnTo>
                  <a:lnTo>
                    <a:pt x="213" y="122"/>
                  </a:lnTo>
                  <a:cubicBezTo>
                    <a:pt x="213" y="92"/>
                    <a:pt x="213" y="61"/>
                    <a:pt x="213" y="6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 rot="-732264">
              <a:off x="6502845" y="346313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2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106"/>
                    <a:pt x="33" y="134"/>
                    <a:pt x="62" y="134"/>
                  </a:cubicBezTo>
                  <a:cubicBezTo>
                    <a:pt x="73" y="134"/>
                    <a:pt x="83" y="130"/>
                    <a:pt x="92" y="122"/>
                  </a:cubicBezTo>
                  <a:lnTo>
                    <a:pt x="122" y="183"/>
                  </a:lnTo>
                  <a:cubicBezTo>
                    <a:pt x="122" y="183"/>
                    <a:pt x="152" y="152"/>
                    <a:pt x="183" y="122"/>
                  </a:cubicBezTo>
                  <a:cubicBezTo>
                    <a:pt x="183" y="92"/>
                    <a:pt x="18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 rot="-732264">
              <a:off x="6551965" y="3534706"/>
              <a:ext cx="4721" cy="6055"/>
            </a:xfrm>
            <a:custGeom>
              <a:avLst/>
              <a:gdLst/>
              <a:ahLst/>
              <a:cxnLst/>
              <a:rect l="l" t="t" r="r" b="b"/>
              <a:pathLst>
                <a:path w="184" h="236" extrusionOk="0">
                  <a:moveTo>
                    <a:pt x="123" y="0"/>
                  </a:moveTo>
                  <a:cubicBezTo>
                    <a:pt x="92" y="0"/>
                    <a:pt x="31" y="0"/>
                    <a:pt x="1" y="30"/>
                  </a:cubicBezTo>
                  <a:lnTo>
                    <a:pt x="62" y="91"/>
                  </a:lnTo>
                  <a:cubicBezTo>
                    <a:pt x="31" y="91"/>
                    <a:pt x="31" y="122"/>
                    <a:pt x="62" y="122"/>
                  </a:cubicBezTo>
                  <a:lnTo>
                    <a:pt x="62" y="152"/>
                  </a:lnTo>
                  <a:lnTo>
                    <a:pt x="62" y="213"/>
                  </a:lnTo>
                  <a:lnTo>
                    <a:pt x="31" y="213"/>
                  </a:lnTo>
                  <a:cubicBezTo>
                    <a:pt x="47" y="228"/>
                    <a:pt x="69" y="236"/>
                    <a:pt x="96" y="236"/>
                  </a:cubicBezTo>
                  <a:cubicBezTo>
                    <a:pt x="123" y="236"/>
                    <a:pt x="153" y="228"/>
                    <a:pt x="183" y="213"/>
                  </a:cubicBezTo>
                  <a:lnTo>
                    <a:pt x="153" y="152"/>
                  </a:lnTo>
                  <a:lnTo>
                    <a:pt x="153" y="122"/>
                  </a:lnTo>
                  <a:lnTo>
                    <a:pt x="153" y="6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 rot="-732264">
              <a:off x="6493404" y="3370950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61" y="1"/>
                  </a:moveTo>
                  <a:cubicBezTo>
                    <a:pt x="31" y="31"/>
                    <a:pt x="0" y="61"/>
                    <a:pt x="0" y="92"/>
                  </a:cubicBezTo>
                  <a:lnTo>
                    <a:pt x="0" y="153"/>
                  </a:lnTo>
                  <a:cubicBezTo>
                    <a:pt x="23" y="197"/>
                    <a:pt x="61" y="225"/>
                    <a:pt x="104" y="225"/>
                  </a:cubicBezTo>
                  <a:cubicBezTo>
                    <a:pt x="120" y="225"/>
                    <a:pt x="136" y="222"/>
                    <a:pt x="152" y="213"/>
                  </a:cubicBezTo>
                  <a:cubicBezTo>
                    <a:pt x="213" y="183"/>
                    <a:pt x="213" y="122"/>
                    <a:pt x="213" y="92"/>
                  </a:cubicBezTo>
                  <a:cubicBezTo>
                    <a:pt x="183" y="61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 rot="-732264">
              <a:off x="6545348" y="3493418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124" y="1"/>
                  </a:moveTo>
                  <a:cubicBezTo>
                    <a:pt x="112" y="1"/>
                    <a:pt x="100" y="4"/>
                    <a:pt x="91" y="13"/>
                  </a:cubicBezTo>
                  <a:lnTo>
                    <a:pt x="61" y="13"/>
                  </a:lnTo>
                  <a:lnTo>
                    <a:pt x="0" y="44"/>
                  </a:lnTo>
                  <a:cubicBezTo>
                    <a:pt x="0" y="74"/>
                    <a:pt x="0" y="104"/>
                    <a:pt x="0" y="104"/>
                  </a:cubicBezTo>
                  <a:cubicBezTo>
                    <a:pt x="31" y="135"/>
                    <a:pt x="31" y="165"/>
                    <a:pt x="61" y="165"/>
                  </a:cubicBezTo>
                  <a:lnTo>
                    <a:pt x="91" y="196"/>
                  </a:lnTo>
                  <a:lnTo>
                    <a:pt x="122" y="196"/>
                  </a:lnTo>
                  <a:cubicBezTo>
                    <a:pt x="182" y="196"/>
                    <a:pt x="213" y="165"/>
                    <a:pt x="213" y="135"/>
                  </a:cubicBezTo>
                  <a:cubicBezTo>
                    <a:pt x="213" y="104"/>
                    <a:pt x="213" y="104"/>
                    <a:pt x="213" y="74"/>
                  </a:cubicBezTo>
                  <a:lnTo>
                    <a:pt x="182" y="44"/>
                  </a:lnTo>
                  <a:cubicBezTo>
                    <a:pt x="182" y="22"/>
                    <a:pt x="15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 rot="-732264">
              <a:off x="6630561" y="3820784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0"/>
                  </a:moveTo>
                  <a:cubicBezTo>
                    <a:pt x="61" y="31"/>
                    <a:pt x="0" y="61"/>
                    <a:pt x="31" y="122"/>
                  </a:cubicBezTo>
                  <a:lnTo>
                    <a:pt x="61" y="183"/>
                  </a:lnTo>
                  <a:cubicBezTo>
                    <a:pt x="91" y="213"/>
                    <a:pt x="122" y="213"/>
                    <a:pt x="152" y="213"/>
                  </a:cubicBezTo>
                  <a:lnTo>
                    <a:pt x="183" y="183"/>
                  </a:lnTo>
                  <a:lnTo>
                    <a:pt x="213" y="152"/>
                  </a:lnTo>
                  <a:lnTo>
                    <a:pt x="213" y="92"/>
                  </a:lnTo>
                  <a:lnTo>
                    <a:pt x="21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 rot="-732264">
              <a:off x="6725254" y="3428443"/>
              <a:ext cx="6260" cy="5772"/>
            </a:xfrm>
            <a:custGeom>
              <a:avLst/>
              <a:gdLst/>
              <a:ahLst/>
              <a:cxnLst/>
              <a:rect l="l" t="t" r="r" b="b"/>
              <a:pathLst>
                <a:path w="244" h="225" extrusionOk="0">
                  <a:moveTo>
                    <a:pt x="6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0" y="152"/>
                  </a:lnTo>
                  <a:cubicBezTo>
                    <a:pt x="45" y="197"/>
                    <a:pt x="89" y="225"/>
                    <a:pt x="134" y="225"/>
                  </a:cubicBezTo>
                  <a:cubicBezTo>
                    <a:pt x="150" y="225"/>
                    <a:pt x="166" y="221"/>
                    <a:pt x="183" y="213"/>
                  </a:cubicBezTo>
                  <a:lnTo>
                    <a:pt x="243" y="213"/>
                  </a:lnTo>
                  <a:lnTo>
                    <a:pt x="243" y="182"/>
                  </a:lnTo>
                  <a:cubicBezTo>
                    <a:pt x="243" y="152"/>
                    <a:pt x="243" y="122"/>
                    <a:pt x="243" y="91"/>
                  </a:cubicBezTo>
                  <a:cubicBezTo>
                    <a:pt x="213" y="6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 rot="-732264">
              <a:off x="6592836" y="3565722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2"/>
                    <a:pt x="1" y="92"/>
                    <a:pt x="1" y="122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123" y="183"/>
                  </a:lnTo>
                  <a:cubicBezTo>
                    <a:pt x="153" y="153"/>
                    <a:pt x="183" y="122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 rot="-732264">
              <a:off x="6664121" y="3666790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122" y="1"/>
                  </a:moveTo>
                  <a:cubicBezTo>
                    <a:pt x="61" y="1"/>
                    <a:pt x="31" y="1"/>
                    <a:pt x="0" y="31"/>
                  </a:cubicBezTo>
                  <a:cubicBezTo>
                    <a:pt x="0" y="61"/>
                    <a:pt x="0" y="92"/>
                    <a:pt x="0" y="122"/>
                  </a:cubicBezTo>
                  <a:lnTo>
                    <a:pt x="0" y="153"/>
                  </a:lnTo>
                  <a:lnTo>
                    <a:pt x="31" y="153"/>
                  </a:lnTo>
                  <a:cubicBezTo>
                    <a:pt x="47" y="161"/>
                    <a:pt x="63" y="165"/>
                    <a:pt x="79" y="165"/>
                  </a:cubicBezTo>
                  <a:cubicBezTo>
                    <a:pt x="122" y="165"/>
                    <a:pt x="161" y="136"/>
                    <a:pt x="183" y="92"/>
                  </a:cubicBez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 rot="-732264">
              <a:off x="6464381" y="3657270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1"/>
                    <a:pt x="0" y="92"/>
                    <a:pt x="0" y="122"/>
                  </a:cubicBezTo>
                  <a:lnTo>
                    <a:pt x="0" y="152"/>
                  </a:lnTo>
                  <a:lnTo>
                    <a:pt x="0" y="183"/>
                  </a:lnTo>
                  <a:lnTo>
                    <a:pt x="61" y="213"/>
                  </a:lnTo>
                  <a:cubicBezTo>
                    <a:pt x="70" y="222"/>
                    <a:pt x="82" y="226"/>
                    <a:pt x="94" y="226"/>
                  </a:cubicBezTo>
                  <a:cubicBezTo>
                    <a:pt x="125" y="226"/>
                    <a:pt x="161" y="204"/>
                    <a:pt x="183" y="183"/>
                  </a:cubicBezTo>
                  <a:cubicBezTo>
                    <a:pt x="213" y="152"/>
                    <a:pt x="213" y="122"/>
                    <a:pt x="213" y="61"/>
                  </a:cubicBezTo>
                  <a:cubicBezTo>
                    <a:pt x="183" y="61"/>
                    <a:pt x="183" y="61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 rot="-732264">
              <a:off x="6455286" y="3571479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152" y="0"/>
                  </a:moveTo>
                  <a:cubicBezTo>
                    <a:pt x="122" y="0"/>
                    <a:pt x="61" y="0"/>
                    <a:pt x="30" y="30"/>
                  </a:cubicBezTo>
                  <a:cubicBezTo>
                    <a:pt x="0" y="61"/>
                    <a:pt x="0" y="91"/>
                    <a:pt x="0" y="152"/>
                  </a:cubicBezTo>
                  <a:lnTo>
                    <a:pt x="30" y="182"/>
                  </a:lnTo>
                  <a:lnTo>
                    <a:pt x="182" y="182"/>
                  </a:lnTo>
                  <a:lnTo>
                    <a:pt x="213" y="152"/>
                  </a:lnTo>
                  <a:lnTo>
                    <a:pt x="182" y="152"/>
                  </a:lnTo>
                  <a:lnTo>
                    <a:pt x="182" y="122"/>
                  </a:lnTo>
                  <a:cubicBezTo>
                    <a:pt x="182" y="91"/>
                    <a:pt x="182" y="61"/>
                    <a:pt x="182" y="61"/>
                  </a:cubicBezTo>
                  <a:lnTo>
                    <a:pt x="182" y="3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 rot="-732264">
              <a:off x="6407518" y="3924771"/>
              <a:ext cx="410" cy="616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2" y="0"/>
                  </a:moveTo>
                  <a:cubicBezTo>
                    <a:pt x="8" y="0"/>
                    <a:pt x="1" y="8"/>
                    <a:pt x="1" y="23"/>
                  </a:cubicBezTo>
                  <a:cubicBezTo>
                    <a:pt x="16" y="8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732264">
              <a:off x="6278943" y="3995420"/>
              <a:ext cx="5465" cy="5028"/>
            </a:xfrm>
            <a:custGeom>
              <a:avLst/>
              <a:gdLst/>
              <a:ahLst/>
              <a:cxnLst/>
              <a:rect l="l" t="t" r="r" b="b"/>
              <a:pathLst>
                <a:path w="213" h="196" extrusionOk="0">
                  <a:moveTo>
                    <a:pt x="138" y="1"/>
                  </a:moveTo>
                  <a:cubicBezTo>
                    <a:pt x="124" y="1"/>
                    <a:pt x="109" y="5"/>
                    <a:pt x="91" y="13"/>
                  </a:cubicBezTo>
                  <a:cubicBezTo>
                    <a:pt x="31" y="13"/>
                    <a:pt x="0" y="44"/>
                    <a:pt x="0" y="105"/>
                  </a:cubicBezTo>
                  <a:lnTo>
                    <a:pt x="0" y="135"/>
                  </a:lnTo>
                  <a:lnTo>
                    <a:pt x="0" y="165"/>
                  </a:lnTo>
                  <a:cubicBezTo>
                    <a:pt x="31" y="196"/>
                    <a:pt x="91" y="196"/>
                    <a:pt x="122" y="196"/>
                  </a:cubicBezTo>
                  <a:cubicBezTo>
                    <a:pt x="152" y="196"/>
                    <a:pt x="183" y="165"/>
                    <a:pt x="213" y="135"/>
                  </a:cubicBezTo>
                  <a:lnTo>
                    <a:pt x="213" y="44"/>
                  </a:lnTo>
                  <a:cubicBezTo>
                    <a:pt x="191" y="22"/>
                    <a:pt x="170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732264">
              <a:off x="6458011" y="3705867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92"/>
                    <a:pt x="30" y="153"/>
                    <a:pt x="61" y="183"/>
                  </a:cubicBezTo>
                  <a:lnTo>
                    <a:pt x="152" y="183"/>
                  </a:lnTo>
                  <a:lnTo>
                    <a:pt x="91" y="122"/>
                  </a:lnTo>
                  <a:cubicBezTo>
                    <a:pt x="122" y="122"/>
                    <a:pt x="152" y="92"/>
                    <a:pt x="152" y="62"/>
                  </a:cubicBez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 rot="-732264">
              <a:off x="6422157" y="4163429"/>
              <a:ext cx="5465" cy="472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91" y="1"/>
                  </a:moveTo>
                  <a:lnTo>
                    <a:pt x="31" y="31"/>
                  </a:lnTo>
                  <a:cubicBezTo>
                    <a:pt x="31" y="62"/>
                    <a:pt x="0" y="62"/>
                    <a:pt x="0" y="92"/>
                  </a:cubicBezTo>
                  <a:cubicBezTo>
                    <a:pt x="0" y="123"/>
                    <a:pt x="31" y="153"/>
                    <a:pt x="61" y="183"/>
                  </a:cubicBezTo>
                  <a:lnTo>
                    <a:pt x="183" y="183"/>
                  </a:lnTo>
                  <a:cubicBezTo>
                    <a:pt x="183" y="153"/>
                    <a:pt x="183" y="123"/>
                    <a:pt x="213" y="123"/>
                  </a:cubicBezTo>
                  <a:lnTo>
                    <a:pt x="213" y="62"/>
                  </a:lnTo>
                  <a:lnTo>
                    <a:pt x="152" y="31"/>
                  </a:lnTo>
                  <a:cubicBezTo>
                    <a:pt x="12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 rot="-732264">
              <a:off x="6346442" y="4041882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31" y="92"/>
                  </a:cubicBezTo>
                  <a:cubicBezTo>
                    <a:pt x="1" y="122"/>
                    <a:pt x="1" y="153"/>
                    <a:pt x="31" y="153"/>
                  </a:cubicBezTo>
                  <a:lnTo>
                    <a:pt x="1" y="183"/>
                  </a:lnTo>
                  <a:lnTo>
                    <a:pt x="31" y="183"/>
                  </a:lnTo>
                  <a:cubicBezTo>
                    <a:pt x="46" y="198"/>
                    <a:pt x="61" y="206"/>
                    <a:pt x="77" y="206"/>
                  </a:cubicBezTo>
                  <a:cubicBezTo>
                    <a:pt x="92" y="206"/>
                    <a:pt x="107" y="198"/>
                    <a:pt x="122" y="183"/>
                  </a:cubicBezTo>
                  <a:cubicBezTo>
                    <a:pt x="153" y="183"/>
                    <a:pt x="183" y="153"/>
                    <a:pt x="183" y="122"/>
                  </a:cubicBezTo>
                  <a:cubicBezTo>
                    <a:pt x="183" y="61"/>
                    <a:pt x="18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 rot="-732264">
              <a:off x="6613473" y="3782661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22" y="1"/>
                  </a:moveTo>
                  <a:cubicBezTo>
                    <a:pt x="111" y="1"/>
                    <a:pt x="100" y="5"/>
                    <a:pt x="92" y="13"/>
                  </a:cubicBezTo>
                  <a:cubicBezTo>
                    <a:pt x="31" y="13"/>
                    <a:pt x="1" y="43"/>
                    <a:pt x="1" y="104"/>
                  </a:cubicBezTo>
                  <a:cubicBezTo>
                    <a:pt x="1" y="104"/>
                    <a:pt x="1" y="134"/>
                    <a:pt x="1" y="134"/>
                  </a:cubicBezTo>
                  <a:lnTo>
                    <a:pt x="1" y="165"/>
                  </a:lnTo>
                  <a:lnTo>
                    <a:pt x="31" y="195"/>
                  </a:lnTo>
                  <a:lnTo>
                    <a:pt x="153" y="195"/>
                  </a:lnTo>
                  <a:lnTo>
                    <a:pt x="153" y="165"/>
                  </a:lnTo>
                  <a:cubicBezTo>
                    <a:pt x="183" y="134"/>
                    <a:pt x="183" y="134"/>
                    <a:pt x="183" y="104"/>
                  </a:cubicBezTo>
                  <a:lnTo>
                    <a:pt x="214" y="74"/>
                  </a:lnTo>
                  <a:cubicBezTo>
                    <a:pt x="191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 rot="-732264">
              <a:off x="6549012" y="3938114"/>
              <a:ext cx="5465" cy="5336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1" y="1"/>
                  </a:moveTo>
                  <a:cubicBezTo>
                    <a:pt x="65" y="1"/>
                    <a:pt x="20" y="34"/>
                    <a:pt x="0" y="93"/>
                  </a:cubicBezTo>
                  <a:lnTo>
                    <a:pt x="0" y="154"/>
                  </a:lnTo>
                  <a:lnTo>
                    <a:pt x="31" y="184"/>
                  </a:lnTo>
                  <a:cubicBezTo>
                    <a:pt x="46" y="199"/>
                    <a:pt x="69" y="207"/>
                    <a:pt x="91" y="207"/>
                  </a:cubicBezTo>
                  <a:cubicBezTo>
                    <a:pt x="114" y="207"/>
                    <a:pt x="137" y="199"/>
                    <a:pt x="152" y="184"/>
                  </a:cubicBezTo>
                  <a:cubicBezTo>
                    <a:pt x="183" y="184"/>
                    <a:pt x="213" y="123"/>
                    <a:pt x="213" y="93"/>
                  </a:cubicBezTo>
                  <a:lnTo>
                    <a:pt x="213" y="63"/>
                  </a:lnTo>
                  <a:lnTo>
                    <a:pt x="183" y="32"/>
                  </a:lnTo>
                  <a:cubicBezTo>
                    <a:pt x="161" y="11"/>
                    <a:pt x="136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 rot="-732264">
              <a:off x="6324641" y="4015061"/>
              <a:ext cx="5490" cy="4823"/>
            </a:xfrm>
            <a:custGeom>
              <a:avLst/>
              <a:gdLst/>
              <a:ahLst/>
              <a:cxnLst/>
              <a:rect l="l" t="t" r="r" b="b"/>
              <a:pathLst>
                <a:path w="214" h="188" extrusionOk="0">
                  <a:moveTo>
                    <a:pt x="106" y="1"/>
                  </a:moveTo>
                  <a:cubicBezTo>
                    <a:pt x="74" y="1"/>
                    <a:pt x="53" y="22"/>
                    <a:pt x="31" y="43"/>
                  </a:cubicBezTo>
                  <a:lnTo>
                    <a:pt x="1" y="74"/>
                  </a:lnTo>
                  <a:cubicBezTo>
                    <a:pt x="1" y="104"/>
                    <a:pt x="1" y="135"/>
                    <a:pt x="1" y="165"/>
                  </a:cubicBezTo>
                  <a:lnTo>
                    <a:pt x="31" y="165"/>
                  </a:lnTo>
                  <a:cubicBezTo>
                    <a:pt x="46" y="180"/>
                    <a:pt x="69" y="188"/>
                    <a:pt x="96" y="188"/>
                  </a:cubicBezTo>
                  <a:cubicBezTo>
                    <a:pt x="122" y="188"/>
                    <a:pt x="153" y="180"/>
                    <a:pt x="183" y="165"/>
                  </a:cubicBezTo>
                  <a:lnTo>
                    <a:pt x="213" y="104"/>
                  </a:lnTo>
                  <a:cubicBezTo>
                    <a:pt x="213" y="74"/>
                    <a:pt x="183" y="43"/>
                    <a:pt x="153" y="13"/>
                  </a:cubicBezTo>
                  <a:cubicBezTo>
                    <a:pt x="135" y="4"/>
                    <a:pt x="120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 rot="-732264">
              <a:off x="6484857" y="399597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1"/>
                  </a:moveTo>
                  <a:cubicBezTo>
                    <a:pt x="31" y="31"/>
                    <a:pt x="0" y="31"/>
                    <a:pt x="0" y="61"/>
                  </a:cubicBezTo>
                  <a:lnTo>
                    <a:pt x="0" y="122"/>
                  </a:lnTo>
                  <a:lnTo>
                    <a:pt x="31" y="153"/>
                  </a:lnTo>
                  <a:lnTo>
                    <a:pt x="61" y="183"/>
                  </a:lnTo>
                  <a:lnTo>
                    <a:pt x="122" y="183"/>
                  </a:lnTo>
                  <a:cubicBezTo>
                    <a:pt x="152" y="153"/>
                    <a:pt x="152" y="122"/>
                    <a:pt x="183" y="122"/>
                  </a:cubicBezTo>
                  <a:lnTo>
                    <a:pt x="183" y="6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 rot="-732264">
              <a:off x="6351755" y="409665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31" y="152"/>
                    <a:pt x="61" y="152"/>
                  </a:cubicBezTo>
                  <a:lnTo>
                    <a:pt x="122" y="152"/>
                  </a:lnTo>
                  <a:lnTo>
                    <a:pt x="152" y="122"/>
                  </a:lnTo>
                  <a:cubicBezTo>
                    <a:pt x="152" y="91"/>
                    <a:pt x="152" y="61"/>
                    <a:pt x="152" y="3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 rot="-732264">
              <a:off x="6587779" y="3999440"/>
              <a:ext cx="5490" cy="5234"/>
            </a:xfrm>
            <a:custGeom>
              <a:avLst/>
              <a:gdLst/>
              <a:ahLst/>
              <a:cxnLst/>
              <a:rect l="l" t="t" r="r" b="b"/>
              <a:pathLst>
                <a:path w="214" h="204" extrusionOk="0">
                  <a:moveTo>
                    <a:pt x="104" y="1"/>
                  </a:moveTo>
                  <a:cubicBezTo>
                    <a:pt x="77" y="1"/>
                    <a:pt x="49" y="15"/>
                    <a:pt x="31" y="51"/>
                  </a:cubicBezTo>
                  <a:lnTo>
                    <a:pt x="31" y="81"/>
                  </a:lnTo>
                  <a:cubicBezTo>
                    <a:pt x="1" y="112"/>
                    <a:pt x="31" y="173"/>
                    <a:pt x="62" y="203"/>
                  </a:cubicBezTo>
                  <a:lnTo>
                    <a:pt x="153" y="203"/>
                  </a:lnTo>
                  <a:lnTo>
                    <a:pt x="183" y="173"/>
                  </a:lnTo>
                  <a:lnTo>
                    <a:pt x="214" y="112"/>
                  </a:lnTo>
                  <a:cubicBezTo>
                    <a:pt x="214" y="81"/>
                    <a:pt x="214" y="51"/>
                    <a:pt x="183" y="21"/>
                  </a:cubicBezTo>
                  <a:lnTo>
                    <a:pt x="153" y="21"/>
                  </a:lnTo>
                  <a:cubicBezTo>
                    <a:pt x="140" y="8"/>
                    <a:pt x="122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 rot="-732264">
              <a:off x="6114949" y="3794511"/>
              <a:ext cx="3130" cy="4721"/>
            </a:xfrm>
            <a:custGeom>
              <a:avLst/>
              <a:gdLst/>
              <a:ahLst/>
              <a:cxnLst/>
              <a:rect l="l" t="t" r="r" b="b"/>
              <a:pathLst>
                <a:path w="122" h="184" extrusionOk="0">
                  <a:moveTo>
                    <a:pt x="92" y="1"/>
                  </a:moveTo>
                  <a:lnTo>
                    <a:pt x="31" y="31"/>
                  </a:lnTo>
                  <a:lnTo>
                    <a:pt x="0" y="31"/>
                  </a:lnTo>
                  <a:lnTo>
                    <a:pt x="0" y="92"/>
                  </a:lnTo>
                  <a:cubicBezTo>
                    <a:pt x="0" y="123"/>
                    <a:pt x="0" y="153"/>
                    <a:pt x="31" y="153"/>
                  </a:cubicBezTo>
                  <a:cubicBezTo>
                    <a:pt x="61" y="183"/>
                    <a:pt x="92" y="183"/>
                    <a:pt x="122" y="183"/>
                  </a:cubicBezTo>
                  <a:lnTo>
                    <a:pt x="122" y="153"/>
                  </a:lnTo>
                  <a:lnTo>
                    <a:pt x="122" y="123"/>
                  </a:lnTo>
                  <a:lnTo>
                    <a:pt x="122" y="92"/>
                  </a:lnTo>
                  <a:lnTo>
                    <a:pt x="122" y="62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 rot="-732264">
              <a:off x="6557721" y="407429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1" y="61"/>
                    <a:pt x="31" y="91"/>
                  </a:cubicBezTo>
                  <a:cubicBezTo>
                    <a:pt x="1" y="152"/>
                    <a:pt x="62" y="213"/>
                    <a:pt x="123" y="213"/>
                  </a:cubicBezTo>
                  <a:cubicBezTo>
                    <a:pt x="153" y="213"/>
                    <a:pt x="183" y="213"/>
                    <a:pt x="183" y="183"/>
                  </a:cubicBezTo>
                  <a:cubicBezTo>
                    <a:pt x="214" y="183"/>
                    <a:pt x="214" y="152"/>
                    <a:pt x="214" y="122"/>
                  </a:cubicBezTo>
                  <a:lnTo>
                    <a:pt x="214" y="91"/>
                  </a:lnTo>
                  <a:lnTo>
                    <a:pt x="183" y="61"/>
                  </a:lnTo>
                  <a:cubicBezTo>
                    <a:pt x="153" y="31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 rot="-732264">
              <a:off x="6165622" y="3954940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0" y="30"/>
                    <a:pt x="0" y="30"/>
                    <a:pt x="0" y="61"/>
                  </a:cubicBezTo>
                  <a:lnTo>
                    <a:pt x="0" y="122"/>
                  </a:lnTo>
                  <a:cubicBezTo>
                    <a:pt x="0" y="152"/>
                    <a:pt x="61" y="182"/>
                    <a:pt x="91" y="182"/>
                  </a:cubicBezTo>
                  <a:lnTo>
                    <a:pt x="152" y="182"/>
                  </a:lnTo>
                  <a:lnTo>
                    <a:pt x="183" y="122"/>
                  </a:lnTo>
                  <a:cubicBezTo>
                    <a:pt x="183" y="61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 rot="-732264">
              <a:off x="6346789" y="3973280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61" y="1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0" y="92"/>
                    <a:pt x="0" y="122"/>
                  </a:cubicBezTo>
                  <a:lnTo>
                    <a:pt x="0" y="183"/>
                  </a:lnTo>
                  <a:lnTo>
                    <a:pt x="91" y="183"/>
                  </a:lnTo>
                  <a:lnTo>
                    <a:pt x="91" y="213"/>
                  </a:lnTo>
                  <a:lnTo>
                    <a:pt x="152" y="152"/>
                  </a:lnTo>
                  <a:cubicBezTo>
                    <a:pt x="152" y="152"/>
                    <a:pt x="152" y="122"/>
                    <a:pt x="152" y="92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 rot="-732264">
              <a:off x="6501135" y="3949649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76" y="1"/>
                  </a:moveTo>
                  <a:cubicBezTo>
                    <a:pt x="61" y="1"/>
                    <a:pt x="46" y="8"/>
                    <a:pt x="31" y="24"/>
                  </a:cubicBezTo>
                  <a:lnTo>
                    <a:pt x="0" y="54"/>
                  </a:lnTo>
                  <a:lnTo>
                    <a:pt x="0" y="84"/>
                  </a:lnTo>
                  <a:cubicBezTo>
                    <a:pt x="0" y="115"/>
                    <a:pt x="0" y="145"/>
                    <a:pt x="31" y="145"/>
                  </a:cubicBezTo>
                  <a:lnTo>
                    <a:pt x="61" y="176"/>
                  </a:lnTo>
                  <a:lnTo>
                    <a:pt x="122" y="176"/>
                  </a:lnTo>
                  <a:lnTo>
                    <a:pt x="91" y="145"/>
                  </a:lnTo>
                  <a:lnTo>
                    <a:pt x="122" y="145"/>
                  </a:lnTo>
                  <a:lnTo>
                    <a:pt x="122" y="115"/>
                  </a:lnTo>
                  <a:cubicBezTo>
                    <a:pt x="152" y="84"/>
                    <a:pt x="152" y="54"/>
                    <a:pt x="122" y="24"/>
                  </a:cubicBezTo>
                  <a:cubicBezTo>
                    <a:pt x="107" y="8"/>
                    <a:pt x="91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 rot="-732264">
              <a:off x="6155676" y="4004690"/>
              <a:ext cx="7029" cy="4721"/>
            </a:xfrm>
            <a:custGeom>
              <a:avLst/>
              <a:gdLst/>
              <a:ahLst/>
              <a:cxnLst/>
              <a:rect l="l" t="t" r="r" b="b"/>
              <a:pathLst>
                <a:path w="274" h="184" extrusionOk="0">
                  <a:moveTo>
                    <a:pt x="30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62"/>
                    <a:pt x="0" y="92"/>
                    <a:pt x="0" y="92"/>
                  </a:cubicBezTo>
                  <a:cubicBezTo>
                    <a:pt x="30" y="153"/>
                    <a:pt x="61" y="183"/>
                    <a:pt x="122" y="183"/>
                  </a:cubicBezTo>
                  <a:lnTo>
                    <a:pt x="213" y="183"/>
                  </a:lnTo>
                  <a:cubicBezTo>
                    <a:pt x="243" y="153"/>
                    <a:pt x="243" y="122"/>
                    <a:pt x="243" y="92"/>
                  </a:cubicBezTo>
                  <a:cubicBezTo>
                    <a:pt x="274" y="62"/>
                    <a:pt x="274" y="62"/>
                    <a:pt x="243" y="31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-732264">
              <a:off x="6355331" y="4149259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1"/>
                  </a:moveTo>
                  <a:cubicBezTo>
                    <a:pt x="61" y="1"/>
                    <a:pt x="1" y="31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31" y="213"/>
                    <a:pt x="92" y="213"/>
                  </a:cubicBezTo>
                  <a:lnTo>
                    <a:pt x="122" y="183"/>
                  </a:lnTo>
                  <a:cubicBezTo>
                    <a:pt x="152" y="153"/>
                    <a:pt x="152" y="153"/>
                    <a:pt x="183" y="122"/>
                  </a:cubicBezTo>
                  <a:lnTo>
                    <a:pt x="183" y="9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 rot="-732264">
              <a:off x="6402727" y="4059140"/>
              <a:ext cx="5490" cy="4259"/>
            </a:xfrm>
            <a:custGeom>
              <a:avLst/>
              <a:gdLst/>
              <a:ahLst/>
              <a:cxnLst/>
              <a:rect l="l" t="t" r="r" b="b"/>
              <a:pathLst>
                <a:path w="214" h="166" extrusionOk="0">
                  <a:moveTo>
                    <a:pt x="62" y="0"/>
                  </a:moveTo>
                  <a:cubicBezTo>
                    <a:pt x="31" y="0"/>
                    <a:pt x="31" y="31"/>
                    <a:pt x="31" y="61"/>
                  </a:cubicBezTo>
                  <a:cubicBezTo>
                    <a:pt x="1" y="91"/>
                    <a:pt x="31" y="122"/>
                    <a:pt x="62" y="152"/>
                  </a:cubicBezTo>
                  <a:cubicBezTo>
                    <a:pt x="62" y="152"/>
                    <a:pt x="89" y="166"/>
                    <a:pt x="116" y="166"/>
                  </a:cubicBezTo>
                  <a:cubicBezTo>
                    <a:pt x="129" y="166"/>
                    <a:pt x="143" y="162"/>
                    <a:pt x="153" y="152"/>
                  </a:cubicBezTo>
                  <a:lnTo>
                    <a:pt x="183" y="152"/>
                  </a:lnTo>
                  <a:lnTo>
                    <a:pt x="214" y="122"/>
                  </a:lnTo>
                  <a:lnTo>
                    <a:pt x="214" y="91"/>
                  </a:lnTo>
                  <a:cubicBezTo>
                    <a:pt x="214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 rot="-732264">
              <a:off x="6286432" y="4052463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0"/>
                  </a:moveTo>
                  <a:cubicBezTo>
                    <a:pt x="31" y="31"/>
                    <a:pt x="1" y="61"/>
                    <a:pt x="1" y="92"/>
                  </a:cubicBezTo>
                  <a:lnTo>
                    <a:pt x="1" y="152"/>
                  </a:lnTo>
                  <a:lnTo>
                    <a:pt x="31" y="183"/>
                  </a:lnTo>
                  <a:lnTo>
                    <a:pt x="122" y="183"/>
                  </a:lnTo>
                  <a:cubicBezTo>
                    <a:pt x="153" y="152"/>
                    <a:pt x="183" y="122"/>
                    <a:pt x="183" y="92"/>
                  </a:cubicBezTo>
                  <a:cubicBezTo>
                    <a:pt x="18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 rot="-732264">
              <a:off x="6212810" y="4198897"/>
              <a:ext cx="4695" cy="4823"/>
            </a:xfrm>
            <a:custGeom>
              <a:avLst/>
              <a:gdLst/>
              <a:ahLst/>
              <a:cxnLst/>
              <a:rect l="l" t="t" r="r" b="b"/>
              <a:pathLst>
                <a:path w="183" h="188" extrusionOk="0">
                  <a:moveTo>
                    <a:pt x="65" y="1"/>
                  </a:moveTo>
                  <a:cubicBezTo>
                    <a:pt x="44" y="1"/>
                    <a:pt x="22" y="22"/>
                    <a:pt x="1" y="44"/>
                  </a:cubicBezTo>
                  <a:lnTo>
                    <a:pt x="1" y="74"/>
                  </a:lnTo>
                  <a:lnTo>
                    <a:pt x="1" y="104"/>
                  </a:lnTo>
                  <a:lnTo>
                    <a:pt x="1" y="165"/>
                  </a:lnTo>
                  <a:lnTo>
                    <a:pt x="31" y="165"/>
                  </a:lnTo>
                  <a:cubicBezTo>
                    <a:pt x="46" y="180"/>
                    <a:pt x="69" y="188"/>
                    <a:pt x="92" y="188"/>
                  </a:cubicBezTo>
                  <a:cubicBezTo>
                    <a:pt x="115" y="188"/>
                    <a:pt x="137" y="180"/>
                    <a:pt x="153" y="165"/>
                  </a:cubicBezTo>
                  <a:cubicBezTo>
                    <a:pt x="153" y="165"/>
                    <a:pt x="183" y="104"/>
                    <a:pt x="183" y="74"/>
                  </a:cubicBezTo>
                  <a:cubicBezTo>
                    <a:pt x="183" y="74"/>
                    <a:pt x="183" y="44"/>
                    <a:pt x="183" y="44"/>
                  </a:cubicBezTo>
                  <a:lnTo>
                    <a:pt x="153" y="13"/>
                  </a:lnTo>
                  <a:lnTo>
                    <a:pt x="92" y="13"/>
                  </a:ln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 rot="-732264">
              <a:off x="6206533" y="3782596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122" y="1"/>
                  </a:moveTo>
                  <a:cubicBezTo>
                    <a:pt x="61" y="1"/>
                    <a:pt x="30" y="1"/>
                    <a:pt x="30" y="62"/>
                  </a:cubicBezTo>
                  <a:lnTo>
                    <a:pt x="0" y="62"/>
                  </a:lnTo>
                  <a:lnTo>
                    <a:pt x="0" y="123"/>
                  </a:lnTo>
                  <a:lnTo>
                    <a:pt x="0" y="153"/>
                  </a:lnTo>
                  <a:lnTo>
                    <a:pt x="61" y="183"/>
                  </a:lnTo>
                  <a:cubicBezTo>
                    <a:pt x="122" y="183"/>
                    <a:pt x="152" y="153"/>
                    <a:pt x="152" y="92"/>
                  </a:cubicBezTo>
                  <a:lnTo>
                    <a:pt x="152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 rot="-732264">
              <a:off x="6627548" y="3892197"/>
              <a:ext cx="4695" cy="4541"/>
            </a:xfrm>
            <a:custGeom>
              <a:avLst/>
              <a:gdLst/>
              <a:ahLst/>
              <a:cxnLst/>
              <a:rect l="l" t="t" r="r" b="b"/>
              <a:pathLst>
                <a:path w="183" h="177" extrusionOk="0">
                  <a:moveTo>
                    <a:pt x="93" y="1"/>
                  </a:moveTo>
                  <a:cubicBezTo>
                    <a:pt x="63" y="1"/>
                    <a:pt x="31" y="29"/>
                    <a:pt x="31" y="73"/>
                  </a:cubicBezTo>
                  <a:lnTo>
                    <a:pt x="61" y="104"/>
                  </a:lnTo>
                  <a:lnTo>
                    <a:pt x="0" y="104"/>
                  </a:lnTo>
                  <a:lnTo>
                    <a:pt x="0" y="134"/>
                  </a:lnTo>
                  <a:lnTo>
                    <a:pt x="61" y="165"/>
                  </a:lnTo>
                  <a:cubicBezTo>
                    <a:pt x="69" y="173"/>
                    <a:pt x="79" y="177"/>
                    <a:pt x="91" y="177"/>
                  </a:cubicBezTo>
                  <a:cubicBezTo>
                    <a:pt x="122" y="177"/>
                    <a:pt x="160" y="148"/>
                    <a:pt x="183" y="104"/>
                  </a:cubicBezTo>
                  <a:lnTo>
                    <a:pt x="183" y="73"/>
                  </a:lnTo>
                  <a:lnTo>
                    <a:pt x="122" y="13"/>
                  </a:lnTo>
                  <a:cubicBezTo>
                    <a:pt x="114" y="4"/>
                    <a:pt x="103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 rot="-732264">
              <a:off x="6492870" y="3889488"/>
              <a:ext cx="3925" cy="4233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94" y="0"/>
                  </a:moveTo>
                  <a:cubicBezTo>
                    <a:pt x="82" y="0"/>
                    <a:pt x="70" y="4"/>
                    <a:pt x="61" y="13"/>
                  </a:cubicBezTo>
                  <a:cubicBezTo>
                    <a:pt x="31" y="13"/>
                    <a:pt x="1" y="74"/>
                    <a:pt x="1" y="104"/>
                  </a:cubicBezTo>
                  <a:lnTo>
                    <a:pt x="1" y="134"/>
                  </a:lnTo>
                  <a:lnTo>
                    <a:pt x="31" y="165"/>
                  </a:lnTo>
                  <a:lnTo>
                    <a:pt x="92" y="165"/>
                  </a:lnTo>
                  <a:cubicBezTo>
                    <a:pt x="122" y="165"/>
                    <a:pt x="153" y="134"/>
                    <a:pt x="153" y="104"/>
                  </a:cubicBezTo>
                  <a:lnTo>
                    <a:pt x="153" y="74"/>
                  </a:lnTo>
                  <a:lnTo>
                    <a:pt x="153" y="43"/>
                  </a:lnTo>
                  <a:cubicBezTo>
                    <a:pt x="153" y="22"/>
                    <a:pt x="12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 rot="-732264">
              <a:off x="6445748" y="397013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92" y="1"/>
                  </a:moveTo>
                  <a:cubicBezTo>
                    <a:pt x="31" y="1"/>
                    <a:pt x="1" y="61"/>
                    <a:pt x="1" y="92"/>
                  </a:cubicBezTo>
                  <a:lnTo>
                    <a:pt x="1" y="153"/>
                  </a:lnTo>
                  <a:lnTo>
                    <a:pt x="31" y="183"/>
                  </a:lnTo>
                  <a:lnTo>
                    <a:pt x="122" y="183"/>
                  </a:lnTo>
                  <a:lnTo>
                    <a:pt x="183" y="153"/>
                  </a:lnTo>
                  <a:lnTo>
                    <a:pt x="183" y="92"/>
                  </a:lnTo>
                  <a:cubicBezTo>
                    <a:pt x="183" y="61"/>
                    <a:pt x="183" y="6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 rot="-732264">
              <a:off x="6379310" y="3942782"/>
              <a:ext cx="7055" cy="546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61" y="0"/>
                  </a:moveTo>
                  <a:lnTo>
                    <a:pt x="61" y="61"/>
                  </a:lnTo>
                  <a:lnTo>
                    <a:pt x="31" y="91"/>
                  </a:lnTo>
                  <a:cubicBezTo>
                    <a:pt x="1" y="152"/>
                    <a:pt x="61" y="213"/>
                    <a:pt x="122" y="213"/>
                  </a:cubicBezTo>
                  <a:lnTo>
                    <a:pt x="213" y="213"/>
                  </a:lnTo>
                  <a:lnTo>
                    <a:pt x="213" y="182"/>
                  </a:lnTo>
                  <a:cubicBezTo>
                    <a:pt x="244" y="182"/>
                    <a:pt x="274" y="152"/>
                    <a:pt x="274" y="122"/>
                  </a:cubicBezTo>
                  <a:cubicBezTo>
                    <a:pt x="244" y="91"/>
                    <a:pt x="244" y="61"/>
                    <a:pt x="213" y="30"/>
                  </a:cubicBezTo>
                  <a:cubicBezTo>
                    <a:pt x="213" y="30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 rot="-732264">
              <a:off x="6466417" y="377011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31" y="31"/>
                    <a:pt x="0" y="61"/>
                    <a:pt x="0" y="61"/>
                  </a:cubicBezTo>
                  <a:lnTo>
                    <a:pt x="0" y="122"/>
                  </a:lnTo>
                  <a:cubicBezTo>
                    <a:pt x="0" y="153"/>
                    <a:pt x="31" y="183"/>
                    <a:pt x="61" y="213"/>
                  </a:cubicBezTo>
                  <a:cubicBezTo>
                    <a:pt x="61" y="183"/>
                    <a:pt x="61" y="183"/>
                    <a:pt x="61" y="153"/>
                  </a:cubicBezTo>
                  <a:lnTo>
                    <a:pt x="91" y="213"/>
                  </a:lnTo>
                  <a:lnTo>
                    <a:pt x="183" y="213"/>
                  </a:lnTo>
                  <a:cubicBezTo>
                    <a:pt x="213" y="213"/>
                    <a:pt x="213" y="183"/>
                    <a:pt x="213" y="153"/>
                  </a:cubicBezTo>
                  <a:lnTo>
                    <a:pt x="213" y="122"/>
                  </a:lnTo>
                  <a:lnTo>
                    <a:pt x="183" y="61"/>
                  </a:lnTo>
                  <a:cubicBezTo>
                    <a:pt x="15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 rot="-732264">
              <a:off x="6512036" y="410651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1" y="183"/>
                    <a:pt x="31" y="213"/>
                  </a:cubicBezTo>
                  <a:lnTo>
                    <a:pt x="92" y="183"/>
                  </a:lnTo>
                  <a:cubicBezTo>
                    <a:pt x="107" y="198"/>
                    <a:pt x="122" y="206"/>
                    <a:pt x="138" y="206"/>
                  </a:cubicBezTo>
                  <a:cubicBezTo>
                    <a:pt x="153" y="206"/>
                    <a:pt x="168" y="198"/>
                    <a:pt x="183" y="183"/>
                  </a:cubicBezTo>
                  <a:lnTo>
                    <a:pt x="214" y="152"/>
                  </a:lnTo>
                  <a:lnTo>
                    <a:pt x="214" y="122"/>
                  </a:lnTo>
                  <a:lnTo>
                    <a:pt x="214" y="61"/>
                  </a:lnTo>
                  <a:cubicBezTo>
                    <a:pt x="214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 rot="-732264">
              <a:off x="6307012" y="392577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1"/>
                  </a:moveTo>
                  <a:cubicBezTo>
                    <a:pt x="61" y="1"/>
                    <a:pt x="31" y="1"/>
                    <a:pt x="1" y="62"/>
                  </a:cubicBezTo>
                  <a:cubicBezTo>
                    <a:pt x="1" y="62"/>
                    <a:pt x="1" y="62"/>
                    <a:pt x="1" y="92"/>
                  </a:cubicBezTo>
                  <a:cubicBezTo>
                    <a:pt x="1" y="122"/>
                    <a:pt x="31" y="153"/>
                    <a:pt x="61" y="183"/>
                  </a:cubicBezTo>
                  <a:lnTo>
                    <a:pt x="92" y="183"/>
                  </a:lnTo>
                  <a:lnTo>
                    <a:pt x="122" y="214"/>
                  </a:lnTo>
                  <a:lnTo>
                    <a:pt x="152" y="214"/>
                  </a:lnTo>
                  <a:lnTo>
                    <a:pt x="183" y="153"/>
                  </a:lnTo>
                  <a:cubicBezTo>
                    <a:pt x="213" y="153"/>
                    <a:pt x="244" y="122"/>
                    <a:pt x="244" y="92"/>
                  </a:cubicBezTo>
                  <a:lnTo>
                    <a:pt x="244" y="3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 rot="-732264">
              <a:off x="6533602" y="3785541"/>
              <a:ext cx="4721" cy="5926"/>
            </a:xfrm>
            <a:custGeom>
              <a:avLst/>
              <a:gdLst/>
              <a:ahLst/>
              <a:cxnLst/>
              <a:rect l="l" t="t" r="r" b="b"/>
              <a:pathLst>
                <a:path w="184" h="231" extrusionOk="0">
                  <a:moveTo>
                    <a:pt x="100" y="1"/>
                  </a:moveTo>
                  <a:cubicBezTo>
                    <a:pt x="85" y="1"/>
                    <a:pt x="72" y="8"/>
                    <a:pt x="62" y="18"/>
                  </a:cubicBezTo>
                  <a:lnTo>
                    <a:pt x="31" y="18"/>
                  </a:lnTo>
                  <a:cubicBezTo>
                    <a:pt x="1" y="48"/>
                    <a:pt x="1" y="79"/>
                    <a:pt x="1" y="79"/>
                  </a:cubicBezTo>
                  <a:lnTo>
                    <a:pt x="1" y="139"/>
                  </a:lnTo>
                  <a:cubicBezTo>
                    <a:pt x="1" y="139"/>
                    <a:pt x="31" y="170"/>
                    <a:pt x="31" y="170"/>
                  </a:cubicBezTo>
                  <a:cubicBezTo>
                    <a:pt x="62" y="200"/>
                    <a:pt x="92" y="230"/>
                    <a:pt x="123" y="230"/>
                  </a:cubicBezTo>
                  <a:lnTo>
                    <a:pt x="153" y="230"/>
                  </a:lnTo>
                  <a:lnTo>
                    <a:pt x="153" y="200"/>
                  </a:lnTo>
                  <a:cubicBezTo>
                    <a:pt x="153" y="170"/>
                    <a:pt x="183" y="170"/>
                    <a:pt x="183" y="139"/>
                  </a:cubicBezTo>
                  <a:lnTo>
                    <a:pt x="183" y="109"/>
                  </a:lnTo>
                  <a:cubicBezTo>
                    <a:pt x="163" y="28"/>
                    <a:pt x="129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 rot="-732264">
              <a:off x="6625369" y="406689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1"/>
                  </a:moveTo>
                  <a:lnTo>
                    <a:pt x="31" y="92"/>
                  </a:lnTo>
                  <a:cubicBezTo>
                    <a:pt x="0" y="92"/>
                    <a:pt x="0" y="122"/>
                    <a:pt x="31" y="122"/>
                  </a:cubicBezTo>
                  <a:lnTo>
                    <a:pt x="61" y="153"/>
                  </a:lnTo>
                  <a:lnTo>
                    <a:pt x="152" y="153"/>
                  </a:lnTo>
                  <a:lnTo>
                    <a:pt x="183" y="12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62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 rot="-732264">
              <a:off x="6270364" y="3816566"/>
              <a:ext cx="4695" cy="3156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92"/>
                  </a:cubicBezTo>
                  <a:lnTo>
                    <a:pt x="31" y="122"/>
                  </a:lnTo>
                  <a:lnTo>
                    <a:pt x="122" y="122"/>
                  </a:lnTo>
                  <a:cubicBezTo>
                    <a:pt x="152" y="122"/>
                    <a:pt x="152" y="92"/>
                    <a:pt x="183" y="6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 rot="-732264">
              <a:off x="6452394" y="402294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0" y="152"/>
                  </a:lnTo>
                  <a:lnTo>
                    <a:pt x="122" y="152"/>
                  </a:lnTo>
                  <a:lnTo>
                    <a:pt x="122" y="183"/>
                  </a:lnTo>
                  <a:cubicBezTo>
                    <a:pt x="152" y="183"/>
                    <a:pt x="183" y="152"/>
                    <a:pt x="183" y="122"/>
                  </a:cubicBezTo>
                  <a:cubicBezTo>
                    <a:pt x="183" y="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 rot="-732264">
              <a:off x="6261164" y="3943040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0"/>
                  </a:moveTo>
                  <a:cubicBezTo>
                    <a:pt x="62" y="0"/>
                    <a:pt x="1" y="31"/>
                    <a:pt x="1" y="61"/>
                  </a:cubicBezTo>
                  <a:lnTo>
                    <a:pt x="1" y="122"/>
                  </a:lnTo>
                  <a:cubicBezTo>
                    <a:pt x="1" y="152"/>
                    <a:pt x="31" y="183"/>
                    <a:pt x="62" y="183"/>
                  </a:cubicBezTo>
                  <a:lnTo>
                    <a:pt x="123" y="183"/>
                  </a:lnTo>
                  <a:cubicBezTo>
                    <a:pt x="153" y="183"/>
                    <a:pt x="153" y="152"/>
                    <a:pt x="183" y="122"/>
                  </a:cubicBezTo>
                  <a:cubicBezTo>
                    <a:pt x="183" y="122"/>
                    <a:pt x="183" y="92"/>
                    <a:pt x="183" y="92"/>
                  </a:cubicBez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 rot="-732264">
              <a:off x="6534406" y="4021794"/>
              <a:ext cx="6285" cy="549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62" y="1"/>
                  </a:moveTo>
                  <a:cubicBezTo>
                    <a:pt x="62" y="31"/>
                    <a:pt x="31" y="31"/>
                    <a:pt x="31" y="62"/>
                  </a:cubicBezTo>
                  <a:lnTo>
                    <a:pt x="1" y="62"/>
                  </a:lnTo>
                  <a:cubicBezTo>
                    <a:pt x="1" y="122"/>
                    <a:pt x="31" y="183"/>
                    <a:pt x="123" y="214"/>
                  </a:cubicBezTo>
                  <a:cubicBezTo>
                    <a:pt x="123" y="214"/>
                    <a:pt x="153" y="183"/>
                    <a:pt x="183" y="183"/>
                  </a:cubicBezTo>
                  <a:cubicBezTo>
                    <a:pt x="214" y="153"/>
                    <a:pt x="244" y="153"/>
                    <a:pt x="244" y="122"/>
                  </a:cubicBezTo>
                  <a:lnTo>
                    <a:pt x="183" y="62"/>
                  </a:ln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 rot="-732264">
              <a:off x="6460095" y="4095401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lnTo>
                    <a:pt x="31" y="31"/>
                  </a:lnTo>
                  <a:cubicBezTo>
                    <a:pt x="31" y="61"/>
                    <a:pt x="0" y="61"/>
                    <a:pt x="31" y="91"/>
                  </a:cubicBezTo>
                  <a:cubicBezTo>
                    <a:pt x="31" y="122"/>
                    <a:pt x="31" y="122"/>
                    <a:pt x="31" y="152"/>
                  </a:cubicBezTo>
                  <a:lnTo>
                    <a:pt x="31" y="183"/>
                  </a:lnTo>
                  <a:lnTo>
                    <a:pt x="183" y="183"/>
                  </a:lnTo>
                  <a:lnTo>
                    <a:pt x="183" y="152"/>
                  </a:lnTo>
                  <a:cubicBezTo>
                    <a:pt x="183" y="152"/>
                    <a:pt x="213" y="122"/>
                    <a:pt x="213" y="91"/>
                  </a:cubicBezTo>
                  <a:lnTo>
                    <a:pt x="213" y="61"/>
                  </a:lnTo>
                  <a:cubicBezTo>
                    <a:pt x="18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 rot="-732264">
              <a:off x="6406001" y="401049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cubicBezTo>
                    <a:pt x="31" y="31"/>
                    <a:pt x="0" y="61"/>
                    <a:pt x="0" y="122"/>
                  </a:cubicBezTo>
                  <a:lnTo>
                    <a:pt x="0" y="152"/>
                  </a:lnTo>
                  <a:cubicBezTo>
                    <a:pt x="31" y="183"/>
                    <a:pt x="61" y="213"/>
                    <a:pt x="92" y="213"/>
                  </a:cubicBezTo>
                  <a:lnTo>
                    <a:pt x="122" y="244"/>
                  </a:lnTo>
                  <a:cubicBezTo>
                    <a:pt x="183" y="213"/>
                    <a:pt x="213" y="183"/>
                    <a:pt x="213" y="122"/>
                  </a:cubicBezTo>
                  <a:cubicBezTo>
                    <a:pt x="24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 rot="-732264">
              <a:off x="6519446" y="4192819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0" y="153"/>
                  </a:lnTo>
                  <a:lnTo>
                    <a:pt x="61" y="183"/>
                  </a:lnTo>
                  <a:cubicBezTo>
                    <a:pt x="91" y="183"/>
                    <a:pt x="152" y="153"/>
                    <a:pt x="152" y="122"/>
                  </a:cubicBezTo>
                  <a:lnTo>
                    <a:pt x="152" y="92"/>
                  </a:lnTo>
                  <a:cubicBezTo>
                    <a:pt x="152" y="62"/>
                    <a:pt x="15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 rot="-732264">
              <a:off x="6444394" y="3933659"/>
              <a:ext cx="5490" cy="6055"/>
            </a:xfrm>
            <a:custGeom>
              <a:avLst/>
              <a:gdLst/>
              <a:ahLst/>
              <a:cxnLst/>
              <a:rect l="l" t="t" r="r" b="b"/>
              <a:pathLst>
                <a:path w="214" h="236" extrusionOk="0">
                  <a:moveTo>
                    <a:pt x="62" y="0"/>
                  </a:move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31" y="183"/>
                    <a:pt x="31" y="183"/>
                  </a:cubicBezTo>
                  <a:lnTo>
                    <a:pt x="62" y="213"/>
                  </a:lnTo>
                  <a:cubicBezTo>
                    <a:pt x="77" y="228"/>
                    <a:pt x="92" y="236"/>
                    <a:pt x="107" y="236"/>
                  </a:cubicBezTo>
                  <a:cubicBezTo>
                    <a:pt x="122" y="236"/>
                    <a:pt x="138" y="228"/>
                    <a:pt x="153" y="213"/>
                  </a:cubicBezTo>
                  <a:cubicBezTo>
                    <a:pt x="183" y="213"/>
                    <a:pt x="214" y="152"/>
                    <a:pt x="214" y="122"/>
                  </a:cubicBezTo>
                  <a:cubicBezTo>
                    <a:pt x="214" y="92"/>
                    <a:pt x="214" y="61"/>
                    <a:pt x="183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 rot="-732264">
              <a:off x="6202322" y="407711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lnTo>
                    <a:pt x="31" y="31"/>
                  </a:lnTo>
                  <a:lnTo>
                    <a:pt x="31" y="61"/>
                  </a:lnTo>
                  <a:cubicBezTo>
                    <a:pt x="0" y="122"/>
                    <a:pt x="31" y="152"/>
                    <a:pt x="92" y="152"/>
                  </a:cubicBezTo>
                  <a:cubicBezTo>
                    <a:pt x="122" y="152"/>
                    <a:pt x="152" y="122"/>
                    <a:pt x="152" y="122"/>
                  </a:cubicBezTo>
                  <a:lnTo>
                    <a:pt x="152" y="61"/>
                  </a:lnTo>
                  <a:lnTo>
                    <a:pt x="152" y="31"/>
                  </a:lnTo>
                  <a:cubicBezTo>
                    <a:pt x="15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 rot="-732264">
              <a:off x="6446478" y="3822210"/>
              <a:ext cx="6260" cy="469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22" y="0"/>
                  </a:moveTo>
                  <a:cubicBezTo>
                    <a:pt x="62" y="0"/>
                    <a:pt x="1" y="31"/>
                    <a:pt x="1" y="122"/>
                  </a:cubicBezTo>
                  <a:lnTo>
                    <a:pt x="62" y="183"/>
                  </a:lnTo>
                  <a:lnTo>
                    <a:pt x="153" y="183"/>
                  </a:lnTo>
                  <a:cubicBezTo>
                    <a:pt x="183" y="152"/>
                    <a:pt x="214" y="122"/>
                    <a:pt x="214" y="122"/>
                  </a:cubicBezTo>
                  <a:lnTo>
                    <a:pt x="244" y="122"/>
                  </a:lnTo>
                  <a:cubicBezTo>
                    <a:pt x="244" y="92"/>
                    <a:pt x="214" y="61"/>
                    <a:pt x="214" y="31"/>
                  </a:cubicBezTo>
                  <a:cubicBezTo>
                    <a:pt x="18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 rot="-732264">
              <a:off x="6409357" y="378021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61"/>
                    <a:pt x="1" y="61"/>
                    <a:pt x="1" y="92"/>
                  </a:cubicBezTo>
                  <a:lnTo>
                    <a:pt x="1" y="152"/>
                  </a:lnTo>
                  <a:lnTo>
                    <a:pt x="62" y="152"/>
                  </a:lnTo>
                  <a:cubicBezTo>
                    <a:pt x="123" y="152"/>
                    <a:pt x="153" y="122"/>
                    <a:pt x="153" y="92"/>
                  </a:cubicBezTo>
                  <a:cubicBezTo>
                    <a:pt x="153" y="61"/>
                    <a:pt x="153" y="61"/>
                    <a:pt x="153" y="61"/>
                  </a:cubicBezTo>
                  <a:lnTo>
                    <a:pt x="153" y="3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 rot="-732264">
              <a:off x="6411637" y="3871388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122" y="1"/>
                  </a:moveTo>
                  <a:cubicBezTo>
                    <a:pt x="61" y="1"/>
                    <a:pt x="31" y="31"/>
                    <a:pt x="0" y="62"/>
                  </a:cubicBezTo>
                  <a:lnTo>
                    <a:pt x="0" y="123"/>
                  </a:lnTo>
                  <a:cubicBezTo>
                    <a:pt x="31" y="153"/>
                    <a:pt x="31" y="153"/>
                    <a:pt x="61" y="183"/>
                  </a:cubicBezTo>
                  <a:lnTo>
                    <a:pt x="122" y="183"/>
                  </a:lnTo>
                  <a:lnTo>
                    <a:pt x="152" y="123"/>
                  </a:lnTo>
                  <a:cubicBezTo>
                    <a:pt x="183" y="92"/>
                    <a:pt x="183" y="92"/>
                    <a:pt x="183" y="62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 rot="-732264">
              <a:off x="6317864" y="3787886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61" y="61"/>
                  </a:lnTo>
                  <a:cubicBezTo>
                    <a:pt x="61" y="31"/>
                    <a:pt x="61" y="31"/>
                    <a:pt x="31" y="1"/>
                  </a:cubicBezTo>
                  <a:close/>
                  <a:moveTo>
                    <a:pt x="107" y="39"/>
                  </a:moveTo>
                  <a:cubicBezTo>
                    <a:pt x="92" y="39"/>
                    <a:pt x="77" y="46"/>
                    <a:pt x="61" y="61"/>
                  </a:cubicBezTo>
                  <a:lnTo>
                    <a:pt x="61" y="92"/>
                  </a:lnTo>
                  <a:lnTo>
                    <a:pt x="1" y="92"/>
                  </a:lnTo>
                  <a:cubicBezTo>
                    <a:pt x="1" y="122"/>
                    <a:pt x="31" y="153"/>
                    <a:pt x="61" y="183"/>
                  </a:cubicBezTo>
                  <a:lnTo>
                    <a:pt x="92" y="213"/>
                  </a:lnTo>
                  <a:lnTo>
                    <a:pt x="153" y="213"/>
                  </a:lnTo>
                  <a:cubicBezTo>
                    <a:pt x="183" y="183"/>
                    <a:pt x="213" y="153"/>
                    <a:pt x="213" y="122"/>
                  </a:cubicBezTo>
                  <a:lnTo>
                    <a:pt x="213" y="92"/>
                  </a:lnTo>
                  <a:lnTo>
                    <a:pt x="153" y="61"/>
                  </a:lnTo>
                  <a:cubicBezTo>
                    <a:pt x="137" y="46"/>
                    <a:pt x="122" y="39"/>
                    <a:pt x="107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 rot="-732264">
              <a:off x="6328634" y="3867099"/>
              <a:ext cx="3925" cy="5798"/>
            </a:xfrm>
            <a:custGeom>
              <a:avLst/>
              <a:gdLst/>
              <a:ahLst/>
              <a:cxnLst/>
              <a:rect l="l" t="t" r="r" b="b"/>
              <a:pathLst>
                <a:path w="153" h="226" extrusionOk="0">
                  <a:moveTo>
                    <a:pt x="31" y="1"/>
                  </a:moveTo>
                  <a:lnTo>
                    <a:pt x="31" y="92"/>
                  </a:lnTo>
                  <a:lnTo>
                    <a:pt x="1" y="153"/>
                  </a:lnTo>
                  <a:cubicBezTo>
                    <a:pt x="23" y="197"/>
                    <a:pt x="61" y="226"/>
                    <a:pt x="92" y="226"/>
                  </a:cubicBezTo>
                  <a:cubicBezTo>
                    <a:pt x="104" y="226"/>
                    <a:pt x="114" y="222"/>
                    <a:pt x="122" y="214"/>
                  </a:cubicBezTo>
                  <a:lnTo>
                    <a:pt x="122" y="183"/>
                  </a:lnTo>
                  <a:lnTo>
                    <a:pt x="122" y="153"/>
                  </a:lnTo>
                  <a:lnTo>
                    <a:pt x="153" y="123"/>
                  </a:lnTo>
                  <a:lnTo>
                    <a:pt x="153" y="92"/>
                  </a:lnTo>
                  <a:lnTo>
                    <a:pt x="12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 rot="-732264">
              <a:off x="6347410" y="3710577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0"/>
                  </a:moveTo>
                  <a:cubicBezTo>
                    <a:pt x="61" y="0"/>
                    <a:pt x="31" y="31"/>
                    <a:pt x="31" y="61"/>
                  </a:cubicBezTo>
                  <a:lnTo>
                    <a:pt x="1" y="61"/>
                  </a:lnTo>
                  <a:lnTo>
                    <a:pt x="1" y="92"/>
                  </a:lnTo>
                  <a:cubicBezTo>
                    <a:pt x="1" y="152"/>
                    <a:pt x="31" y="213"/>
                    <a:pt x="92" y="213"/>
                  </a:cubicBezTo>
                  <a:cubicBezTo>
                    <a:pt x="153" y="213"/>
                    <a:pt x="183" y="152"/>
                    <a:pt x="183" y="122"/>
                  </a:cubicBezTo>
                  <a:cubicBezTo>
                    <a:pt x="183" y="92"/>
                    <a:pt x="183" y="61"/>
                    <a:pt x="15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 rot="-732264">
              <a:off x="6340726" y="3831673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1"/>
                  </a:moveTo>
                  <a:cubicBezTo>
                    <a:pt x="0" y="1"/>
                    <a:pt x="0" y="31"/>
                    <a:pt x="0" y="61"/>
                  </a:cubicBezTo>
                  <a:cubicBezTo>
                    <a:pt x="0" y="61"/>
                    <a:pt x="0" y="92"/>
                    <a:pt x="0" y="122"/>
                  </a:cubicBezTo>
                  <a:lnTo>
                    <a:pt x="0" y="153"/>
                  </a:lnTo>
                  <a:lnTo>
                    <a:pt x="152" y="153"/>
                  </a:lnTo>
                  <a:cubicBezTo>
                    <a:pt x="152" y="153"/>
                    <a:pt x="183" y="122"/>
                    <a:pt x="183" y="122"/>
                  </a:cubicBezTo>
                  <a:lnTo>
                    <a:pt x="183" y="92"/>
                  </a:lnTo>
                  <a:cubicBezTo>
                    <a:pt x="18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 rot="-732264">
              <a:off x="6278520" y="4133718"/>
              <a:ext cx="3925" cy="5028"/>
            </a:xfrm>
            <a:custGeom>
              <a:avLst/>
              <a:gdLst/>
              <a:ahLst/>
              <a:cxnLst/>
              <a:rect l="l" t="t" r="r" b="b"/>
              <a:pathLst>
                <a:path w="153" h="196" extrusionOk="0">
                  <a:moveTo>
                    <a:pt x="74" y="1"/>
                  </a:moveTo>
                  <a:cubicBezTo>
                    <a:pt x="33" y="1"/>
                    <a:pt x="0" y="29"/>
                    <a:pt x="0" y="74"/>
                  </a:cubicBezTo>
                  <a:lnTo>
                    <a:pt x="0" y="134"/>
                  </a:lnTo>
                  <a:cubicBezTo>
                    <a:pt x="0" y="134"/>
                    <a:pt x="31" y="165"/>
                    <a:pt x="61" y="195"/>
                  </a:cubicBezTo>
                  <a:lnTo>
                    <a:pt x="122" y="195"/>
                  </a:lnTo>
                  <a:lnTo>
                    <a:pt x="122" y="165"/>
                  </a:lnTo>
                  <a:lnTo>
                    <a:pt x="152" y="134"/>
                  </a:lnTo>
                  <a:lnTo>
                    <a:pt x="152" y="104"/>
                  </a:lnTo>
                  <a:lnTo>
                    <a:pt x="152" y="74"/>
                  </a:lnTo>
                  <a:lnTo>
                    <a:pt x="152" y="43"/>
                  </a:lnTo>
                  <a:lnTo>
                    <a:pt x="122" y="13"/>
                  </a:lnTo>
                  <a:cubicBezTo>
                    <a:pt x="105" y="5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 rot="-732264">
              <a:off x="6515098" y="3851431"/>
              <a:ext cx="4721" cy="5465"/>
            </a:xfrm>
            <a:custGeom>
              <a:avLst/>
              <a:gdLst/>
              <a:ahLst/>
              <a:cxnLst/>
              <a:rect l="l" t="t" r="r" b="b"/>
              <a:pathLst>
                <a:path w="184" h="213" extrusionOk="0">
                  <a:moveTo>
                    <a:pt x="61" y="0"/>
                  </a:moveTo>
                  <a:lnTo>
                    <a:pt x="1" y="31"/>
                  </a:lnTo>
                  <a:lnTo>
                    <a:pt x="1" y="91"/>
                  </a:lnTo>
                  <a:cubicBezTo>
                    <a:pt x="1" y="122"/>
                    <a:pt x="31" y="183"/>
                    <a:pt x="92" y="183"/>
                  </a:cubicBezTo>
                  <a:lnTo>
                    <a:pt x="92" y="213"/>
                  </a:lnTo>
                  <a:lnTo>
                    <a:pt x="122" y="213"/>
                  </a:lnTo>
                  <a:cubicBezTo>
                    <a:pt x="153" y="183"/>
                    <a:pt x="183" y="152"/>
                    <a:pt x="183" y="122"/>
                  </a:cubicBezTo>
                  <a:cubicBezTo>
                    <a:pt x="183" y="91"/>
                    <a:pt x="183" y="61"/>
                    <a:pt x="153" y="31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 rot="-732264">
              <a:off x="6348827" y="3908837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61" y="1"/>
                  </a:moveTo>
                  <a:cubicBezTo>
                    <a:pt x="61" y="1"/>
                    <a:pt x="30" y="31"/>
                    <a:pt x="30" y="62"/>
                  </a:cubicBezTo>
                  <a:lnTo>
                    <a:pt x="0" y="92"/>
                  </a:lnTo>
                  <a:lnTo>
                    <a:pt x="0" y="122"/>
                  </a:lnTo>
                  <a:lnTo>
                    <a:pt x="0" y="153"/>
                  </a:lnTo>
                  <a:cubicBezTo>
                    <a:pt x="30" y="183"/>
                    <a:pt x="61" y="183"/>
                    <a:pt x="91" y="214"/>
                  </a:cubicBezTo>
                  <a:lnTo>
                    <a:pt x="152" y="214"/>
                  </a:lnTo>
                  <a:cubicBezTo>
                    <a:pt x="182" y="183"/>
                    <a:pt x="182" y="183"/>
                    <a:pt x="213" y="153"/>
                  </a:cubicBezTo>
                  <a:cubicBezTo>
                    <a:pt x="213" y="122"/>
                    <a:pt x="213" y="122"/>
                    <a:pt x="213" y="122"/>
                  </a:cubicBezTo>
                  <a:lnTo>
                    <a:pt x="213" y="62"/>
                  </a:lnTo>
                  <a:lnTo>
                    <a:pt x="213" y="31"/>
                  </a:lnTo>
                  <a:cubicBezTo>
                    <a:pt x="182" y="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 rot="-732264">
              <a:off x="6366528" y="4020878"/>
              <a:ext cx="5490" cy="4310"/>
            </a:xfrm>
            <a:custGeom>
              <a:avLst/>
              <a:gdLst/>
              <a:ahLst/>
              <a:cxnLst/>
              <a:rect l="l" t="t" r="r" b="b"/>
              <a:pathLst>
                <a:path w="214" h="168" extrusionOk="0">
                  <a:moveTo>
                    <a:pt x="107" y="1"/>
                  </a:moveTo>
                  <a:cubicBezTo>
                    <a:pt x="92" y="1"/>
                    <a:pt x="77" y="8"/>
                    <a:pt x="62" y="24"/>
                  </a:cubicBezTo>
                  <a:cubicBezTo>
                    <a:pt x="31" y="24"/>
                    <a:pt x="31" y="54"/>
                    <a:pt x="1" y="84"/>
                  </a:cubicBezTo>
                  <a:lnTo>
                    <a:pt x="1" y="115"/>
                  </a:lnTo>
                  <a:lnTo>
                    <a:pt x="1" y="145"/>
                  </a:lnTo>
                  <a:cubicBezTo>
                    <a:pt x="31" y="160"/>
                    <a:pt x="62" y="168"/>
                    <a:pt x="88" y="168"/>
                  </a:cubicBezTo>
                  <a:cubicBezTo>
                    <a:pt x="115" y="168"/>
                    <a:pt x="138" y="160"/>
                    <a:pt x="153" y="145"/>
                  </a:cubicBezTo>
                  <a:lnTo>
                    <a:pt x="214" y="84"/>
                  </a:lnTo>
                  <a:lnTo>
                    <a:pt x="214" y="54"/>
                  </a:lnTo>
                  <a:lnTo>
                    <a:pt x="153" y="24"/>
                  </a:lnTo>
                  <a:cubicBezTo>
                    <a:pt x="138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 rot="-732264">
              <a:off x="6207894" y="3933007"/>
              <a:ext cx="4721" cy="4259"/>
            </a:xfrm>
            <a:custGeom>
              <a:avLst/>
              <a:gdLst/>
              <a:ahLst/>
              <a:cxnLst/>
              <a:rect l="l" t="t" r="r" b="b"/>
              <a:pathLst>
                <a:path w="184" h="166" extrusionOk="0">
                  <a:moveTo>
                    <a:pt x="31" y="1"/>
                  </a:moveTo>
                  <a:cubicBezTo>
                    <a:pt x="1" y="1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22" y="144"/>
                    <a:pt x="59" y="165"/>
                    <a:pt x="100" y="165"/>
                  </a:cubicBezTo>
                  <a:cubicBezTo>
                    <a:pt x="117" y="165"/>
                    <a:pt x="135" y="162"/>
                    <a:pt x="153" y="153"/>
                  </a:cubicBezTo>
                  <a:cubicBezTo>
                    <a:pt x="153" y="153"/>
                    <a:pt x="183" y="122"/>
                    <a:pt x="183" y="92"/>
                  </a:cubicBezTo>
                  <a:cubicBezTo>
                    <a:pt x="183" y="92"/>
                    <a:pt x="183" y="92"/>
                    <a:pt x="183" y="61"/>
                  </a:cubicBezTo>
                  <a:lnTo>
                    <a:pt x="183" y="31"/>
                  </a:ln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rot="-732264">
              <a:off x="6234151" y="3858611"/>
              <a:ext cx="5490" cy="4746"/>
            </a:xfrm>
            <a:custGeom>
              <a:avLst/>
              <a:gdLst/>
              <a:ahLst/>
              <a:cxnLst/>
              <a:rect l="l" t="t" r="r" b="b"/>
              <a:pathLst>
                <a:path w="214" h="185" extrusionOk="0">
                  <a:moveTo>
                    <a:pt x="111" y="0"/>
                  </a:moveTo>
                  <a:cubicBezTo>
                    <a:pt x="65" y="0"/>
                    <a:pt x="20" y="34"/>
                    <a:pt x="1" y="93"/>
                  </a:cubicBezTo>
                  <a:lnTo>
                    <a:pt x="1" y="123"/>
                  </a:lnTo>
                  <a:lnTo>
                    <a:pt x="61" y="184"/>
                  </a:lnTo>
                  <a:lnTo>
                    <a:pt x="183" y="184"/>
                  </a:lnTo>
                  <a:lnTo>
                    <a:pt x="213" y="154"/>
                  </a:lnTo>
                  <a:cubicBezTo>
                    <a:pt x="213" y="154"/>
                    <a:pt x="213" y="123"/>
                    <a:pt x="213" y="123"/>
                  </a:cubicBezTo>
                  <a:lnTo>
                    <a:pt x="213" y="62"/>
                  </a:lnTo>
                  <a:lnTo>
                    <a:pt x="183" y="32"/>
                  </a:lnTo>
                  <a:cubicBezTo>
                    <a:pt x="161" y="11"/>
                    <a:pt x="13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rot="-732264">
              <a:off x="6056305" y="4196852"/>
              <a:ext cx="26" cy="79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0"/>
                  </a:lnTo>
                  <a:cubicBezTo>
                    <a:pt x="0" y="30"/>
                    <a:pt x="0" y="0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rot="-732264">
              <a:off x="5953204" y="4227447"/>
              <a:ext cx="4721" cy="3925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92" y="0"/>
                  </a:moveTo>
                  <a:cubicBezTo>
                    <a:pt x="62" y="0"/>
                    <a:pt x="3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cubicBezTo>
                    <a:pt x="31" y="152"/>
                    <a:pt x="62" y="152"/>
                    <a:pt x="92" y="152"/>
                  </a:cubicBezTo>
                  <a:cubicBezTo>
                    <a:pt x="122" y="152"/>
                    <a:pt x="153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rot="-732264">
              <a:off x="6126361" y="4051405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1" y="1"/>
                  </a:moveTo>
                  <a:cubicBezTo>
                    <a:pt x="1" y="61"/>
                    <a:pt x="1" y="92"/>
                    <a:pt x="31" y="92"/>
                  </a:cubicBezTo>
                  <a:cubicBezTo>
                    <a:pt x="31" y="92"/>
                    <a:pt x="61" y="61"/>
                    <a:pt x="61" y="61"/>
                  </a:cubicBezTo>
                  <a:lnTo>
                    <a:pt x="61" y="31"/>
                  </a:lnTo>
                  <a:cubicBezTo>
                    <a:pt x="9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rot="-732264">
              <a:off x="6029069" y="4368376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cubicBezTo>
                    <a:pt x="31" y="31"/>
                    <a:pt x="0" y="31"/>
                    <a:pt x="0" y="61"/>
                  </a:cubicBezTo>
                  <a:cubicBezTo>
                    <a:pt x="0" y="61"/>
                    <a:pt x="0" y="91"/>
                    <a:pt x="31" y="122"/>
                  </a:cubicBezTo>
                  <a:lnTo>
                    <a:pt x="92" y="122"/>
                  </a:lnTo>
                  <a:cubicBezTo>
                    <a:pt x="122" y="122"/>
                    <a:pt x="122" y="91"/>
                    <a:pt x="122" y="91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rot="-732264">
              <a:off x="5993669" y="427064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31" y="0"/>
                    <a:pt x="31" y="30"/>
                    <a:pt x="31" y="30"/>
                  </a:cubicBezTo>
                  <a:cubicBezTo>
                    <a:pt x="0" y="61"/>
                    <a:pt x="0" y="91"/>
                    <a:pt x="31" y="122"/>
                  </a:cubicBezTo>
                  <a:lnTo>
                    <a:pt x="31" y="152"/>
                  </a:lnTo>
                  <a:lnTo>
                    <a:pt x="91" y="152"/>
                  </a:lnTo>
                  <a:cubicBezTo>
                    <a:pt x="122" y="122"/>
                    <a:pt x="122" y="122"/>
                    <a:pt x="152" y="91"/>
                  </a:cubicBezTo>
                  <a:cubicBezTo>
                    <a:pt x="152" y="61"/>
                    <a:pt x="152" y="30"/>
                    <a:pt x="152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rot="-732264">
              <a:off x="6222433" y="4129708"/>
              <a:ext cx="4721" cy="354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92" y="1"/>
                  </a:moveTo>
                  <a:cubicBezTo>
                    <a:pt x="54" y="1"/>
                    <a:pt x="16" y="16"/>
                    <a:pt x="1" y="46"/>
                  </a:cubicBezTo>
                  <a:lnTo>
                    <a:pt x="1" y="77"/>
                  </a:lnTo>
                  <a:lnTo>
                    <a:pt x="1" y="107"/>
                  </a:lnTo>
                  <a:lnTo>
                    <a:pt x="31" y="107"/>
                  </a:lnTo>
                  <a:cubicBezTo>
                    <a:pt x="31" y="138"/>
                    <a:pt x="62" y="138"/>
                    <a:pt x="92" y="138"/>
                  </a:cubicBezTo>
                  <a:lnTo>
                    <a:pt x="153" y="138"/>
                  </a:lnTo>
                  <a:cubicBezTo>
                    <a:pt x="153" y="107"/>
                    <a:pt x="153" y="107"/>
                    <a:pt x="183" y="77"/>
                  </a:cubicBezTo>
                  <a:lnTo>
                    <a:pt x="183" y="46"/>
                  </a:lnTo>
                  <a:cubicBezTo>
                    <a:pt x="168" y="16"/>
                    <a:pt x="130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rot="-732264">
              <a:off x="6153768" y="4228836"/>
              <a:ext cx="3130" cy="4002"/>
            </a:xfrm>
            <a:custGeom>
              <a:avLst/>
              <a:gdLst/>
              <a:ahLst/>
              <a:cxnLst/>
              <a:rect l="l" t="t" r="r" b="b"/>
              <a:pathLst>
                <a:path w="122" h="156" extrusionOk="0">
                  <a:moveTo>
                    <a:pt x="55" y="1"/>
                  </a:moveTo>
                  <a:cubicBezTo>
                    <a:pt x="23" y="1"/>
                    <a:pt x="0" y="27"/>
                    <a:pt x="0" y="64"/>
                  </a:cubicBezTo>
                  <a:lnTo>
                    <a:pt x="0" y="95"/>
                  </a:lnTo>
                  <a:lnTo>
                    <a:pt x="0" y="125"/>
                  </a:lnTo>
                  <a:cubicBezTo>
                    <a:pt x="0" y="156"/>
                    <a:pt x="30" y="156"/>
                    <a:pt x="61" y="156"/>
                  </a:cubicBezTo>
                  <a:cubicBezTo>
                    <a:pt x="91" y="125"/>
                    <a:pt x="122" y="95"/>
                    <a:pt x="122" y="64"/>
                  </a:cubicBezTo>
                  <a:lnTo>
                    <a:pt x="122" y="34"/>
                  </a:lnTo>
                  <a:cubicBezTo>
                    <a:pt x="98" y="11"/>
                    <a:pt x="75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rot="-732264">
              <a:off x="5983996" y="4248278"/>
              <a:ext cx="3156" cy="3720"/>
            </a:xfrm>
            <a:custGeom>
              <a:avLst/>
              <a:gdLst/>
              <a:ahLst/>
              <a:cxnLst/>
              <a:rect l="l" t="t" r="r" b="b"/>
              <a:pathLst>
                <a:path w="123" h="145" extrusionOk="0">
                  <a:moveTo>
                    <a:pt x="65" y="0"/>
                  </a:moveTo>
                  <a:cubicBezTo>
                    <a:pt x="46" y="0"/>
                    <a:pt x="31" y="8"/>
                    <a:pt x="31" y="23"/>
                  </a:cubicBezTo>
                  <a:cubicBezTo>
                    <a:pt x="1" y="54"/>
                    <a:pt x="1" y="54"/>
                    <a:pt x="31" y="84"/>
                  </a:cubicBezTo>
                  <a:cubicBezTo>
                    <a:pt x="31" y="114"/>
                    <a:pt x="62" y="145"/>
                    <a:pt x="92" y="145"/>
                  </a:cubicBezTo>
                  <a:lnTo>
                    <a:pt x="122" y="114"/>
                  </a:lnTo>
                  <a:cubicBezTo>
                    <a:pt x="122" y="84"/>
                    <a:pt x="122" y="54"/>
                    <a:pt x="122" y="23"/>
                  </a:cubicBezTo>
                  <a:cubicBezTo>
                    <a:pt x="107" y="8"/>
                    <a:pt x="84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rot="-732264">
              <a:off x="6098950" y="4259920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31" y="0"/>
                  </a:moveTo>
                  <a:cubicBezTo>
                    <a:pt x="1" y="0"/>
                    <a:pt x="1" y="30"/>
                    <a:pt x="1" y="61"/>
                  </a:cubicBezTo>
                  <a:lnTo>
                    <a:pt x="1" y="91"/>
                  </a:lnTo>
                  <a:lnTo>
                    <a:pt x="31" y="122"/>
                  </a:lnTo>
                  <a:lnTo>
                    <a:pt x="61" y="122"/>
                  </a:lnTo>
                  <a:cubicBezTo>
                    <a:pt x="92" y="122"/>
                    <a:pt x="92" y="122"/>
                    <a:pt x="122" y="91"/>
                  </a:cubicBezTo>
                  <a:lnTo>
                    <a:pt x="122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rot="-732264">
              <a:off x="5990328" y="4311393"/>
              <a:ext cx="2360" cy="2386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1"/>
                  </a:moveTo>
                  <a:cubicBezTo>
                    <a:pt x="0" y="31"/>
                    <a:pt x="0" y="31"/>
                    <a:pt x="0" y="62"/>
                  </a:cubicBezTo>
                  <a:cubicBezTo>
                    <a:pt x="0" y="92"/>
                    <a:pt x="31" y="92"/>
                    <a:pt x="61" y="92"/>
                  </a:cubicBezTo>
                  <a:lnTo>
                    <a:pt x="91" y="92"/>
                  </a:lnTo>
                  <a:cubicBezTo>
                    <a:pt x="91" y="62"/>
                    <a:pt x="91" y="62"/>
                    <a:pt x="91" y="3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732264">
              <a:off x="6172454" y="4278435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76" y="1"/>
                  </a:moveTo>
                  <a:cubicBezTo>
                    <a:pt x="61" y="1"/>
                    <a:pt x="46" y="8"/>
                    <a:pt x="30" y="23"/>
                  </a:cubicBezTo>
                  <a:lnTo>
                    <a:pt x="0" y="54"/>
                  </a:lnTo>
                  <a:cubicBezTo>
                    <a:pt x="0" y="84"/>
                    <a:pt x="0" y="115"/>
                    <a:pt x="0" y="145"/>
                  </a:cubicBezTo>
                  <a:lnTo>
                    <a:pt x="61" y="145"/>
                  </a:lnTo>
                  <a:lnTo>
                    <a:pt x="91" y="115"/>
                  </a:lnTo>
                  <a:lnTo>
                    <a:pt x="122" y="84"/>
                  </a:lnTo>
                  <a:cubicBezTo>
                    <a:pt x="152" y="84"/>
                    <a:pt x="152" y="23"/>
                    <a:pt x="122" y="23"/>
                  </a:cubicBezTo>
                  <a:cubicBezTo>
                    <a:pt x="106" y="8"/>
                    <a:pt x="91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732264">
              <a:off x="5870106" y="4061351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1" y="1"/>
                  </a:moveTo>
                  <a:lnTo>
                    <a:pt x="0" y="31"/>
                  </a:lnTo>
                  <a:cubicBezTo>
                    <a:pt x="0" y="62"/>
                    <a:pt x="0" y="62"/>
                    <a:pt x="0" y="92"/>
                  </a:cubicBezTo>
                  <a:cubicBezTo>
                    <a:pt x="0" y="92"/>
                    <a:pt x="31" y="123"/>
                    <a:pt x="61" y="123"/>
                  </a:cubicBezTo>
                  <a:lnTo>
                    <a:pt x="92" y="92"/>
                  </a:lnTo>
                  <a:lnTo>
                    <a:pt x="92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732264">
              <a:off x="6138304" y="432711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cubicBezTo>
                    <a:pt x="1" y="31"/>
                    <a:pt x="1" y="31"/>
                    <a:pt x="31" y="31"/>
                  </a:cubicBezTo>
                  <a:cubicBezTo>
                    <a:pt x="1" y="92"/>
                    <a:pt x="31" y="122"/>
                    <a:pt x="62" y="153"/>
                  </a:cubicBezTo>
                  <a:lnTo>
                    <a:pt x="122" y="153"/>
                  </a:lnTo>
                  <a:cubicBezTo>
                    <a:pt x="122" y="122"/>
                    <a:pt x="153" y="122"/>
                    <a:pt x="153" y="92"/>
                  </a:cubicBezTo>
                  <a:lnTo>
                    <a:pt x="153" y="61"/>
                  </a:ln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732264">
              <a:off x="5880229" y="418186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cubicBezTo>
                    <a:pt x="1" y="92"/>
                    <a:pt x="31" y="122"/>
                    <a:pt x="61" y="122"/>
                  </a:cubicBezTo>
                  <a:lnTo>
                    <a:pt x="122" y="122"/>
                  </a:lnTo>
                  <a:lnTo>
                    <a:pt x="152" y="92"/>
                  </a:lnTo>
                  <a:cubicBezTo>
                    <a:pt x="152" y="62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732264">
              <a:off x="6004853" y="4222948"/>
              <a:ext cx="3925" cy="3720"/>
            </a:xfrm>
            <a:custGeom>
              <a:avLst/>
              <a:gdLst/>
              <a:ahLst/>
              <a:cxnLst/>
              <a:rect l="l" t="t" r="r" b="b"/>
              <a:pathLst>
                <a:path w="153" h="145" extrusionOk="0">
                  <a:moveTo>
                    <a:pt x="92" y="0"/>
                  </a:moveTo>
                  <a:cubicBezTo>
                    <a:pt x="84" y="0"/>
                    <a:pt x="77" y="8"/>
                    <a:pt x="62" y="23"/>
                  </a:cubicBezTo>
                  <a:lnTo>
                    <a:pt x="31" y="23"/>
                  </a:lnTo>
                  <a:cubicBezTo>
                    <a:pt x="1" y="23"/>
                    <a:pt x="1" y="23"/>
                    <a:pt x="1" y="53"/>
                  </a:cubicBezTo>
                  <a:lnTo>
                    <a:pt x="1" y="84"/>
                  </a:lnTo>
                  <a:lnTo>
                    <a:pt x="31" y="84"/>
                  </a:lnTo>
                  <a:lnTo>
                    <a:pt x="92" y="145"/>
                  </a:lnTo>
                  <a:lnTo>
                    <a:pt x="122" y="114"/>
                  </a:lnTo>
                  <a:cubicBezTo>
                    <a:pt x="122" y="114"/>
                    <a:pt x="122" y="84"/>
                    <a:pt x="153" y="84"/>
                  </a:cubicBezTo>
                  <a:lnTo>
                    <a:pt x="153" y="23"/>
                  </a:lnTo>
                  <a:lnTo>
                    <a:pt x="122" y="23"/>
                  </a:lnTo>
                  <a:cubicBezTo>
                    <a:pt x="107" y="8"/>
                    <a:pt x="100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rot="-732264">
              <a:off x="6117294" y="4230412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62" y="0"/>
                  </a:moveTo>
                  <a:lnTo>
                    <a:pt x="31" y="31"/>
                  </a:lnTo>
                  <a:cubicBezTo>
                    <a:pt x="1" y="61"/>
                    <a:pt x="1" y="61"/>
                    <a:pt x="31" y="92"/>
                  </a:cubicBezTo>
                  <a:lnTo>
                    <a:pt x="31" y="122"/>
                  </a:lnTo>
                  <a:lnTo>
                    <a:pt x="92" y="122"/>
                  </a:lnTo>
                  <a:lnTo>
                    <a:pt x="92" y="92"/>
                  </a:lnTo>
                  <a:lnTo>
                    <a:pt x="122" y="61"/>
                  </a:lnTo>
                  <a:cubicBezTo>
                    <a:pt x="122" y="6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rot="-732264">
              <a:off x="5865208" y="4215350"/>
              <a:ext cx="4695" cy="3746"/>
            </a:xfrm>
            <a:custGeom>
              <a:avLst/>
              <a:gdLst/>
              <a:ahLst/>
              <a:cxnLst/>
              <a:rect l="l" t="t" r="r" b="b"/>
              <a:pathLst>
                <a:path w="183" h="146" extrusionOk="0">
                  <a:moveTo>
                    <a:pt x="31" y="1"/>
                  </a:moveTo>
                  <a:lnTo>
                    <a:pt x="31" y="31"/>
                  </a:lnTo>
                  <a:cubicBezTo>
                    <a:pt x="31" y="31"/>
                    <a:pt x="31" y="31"/>
                    <a:pt x="31" y="62"/>
                  </a:cubicBezTo>
                  <a:cubicBezTo>
                    <a:pt x="0" y="92"/>
                    <a:pt x="61" y="123"/>
                    <a:pt x="92" y="123"/>
                  </a:cubicBezTo>
                  <a:lnTo>
                    <a:pt x="122" y="123"/>
                  </a:lnTo>
                  <a:cubicBezTo>
                    <a:pt x="152" y="123"/>
                    <a:pt x="183" y="92"/>
                    <a:pt x="183" y="62"/>
                  </a:cubicBezTo>
                  <a:cubicBezTo>
                    <a:pt x="183" y="62"/>
                    <a:pt x="183" y="31"/>
                    <a:pt x="183" y="31"/>
                  </a:cubicBezTo>
                  <a:lnTo>
                    <a:pt x="183" y="1"/>
                  </a:lnTo>
                  <a:close/>
                  <a:moveTo>
                    <a:pt x="61" y="123"/>
                  </a:moveTo>
                  <a:cubicBezTo>
                    <a:pt x="61" y="138"/>
                    <a:pt x="69" y="145"/>
                    <a:pt x="76" y="145"/>
                  </a:cubicBezTo>
                  <a:cubicBezTo>
                    <a:pt x="84" y="145"/>
                    <a:pt x="92" y="138"/>
                    <a:pt x="92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rot="-732264">
              <a:off x="5983987" y="4347481"/>
              <a:ext cx="3130" cy="4259"/>
            </a:xfrm>
            <a:custGeom>
              <a:avLst/>
              <a:gdLst/>
              <a:ahLst/>
              <a:cxnLst/>
              <a:rect l="l" t="t" r="r" b="b"/>
              <a:pathLst>
                <a:path w="122" h="166" extrusionOk="0">
                  <a:moveTo>
                    <a:pt x="59" y="1"/>
                  </a:moveTo>
                  <a:cubicBezTo>
                    <a:pt x="31" y="1"/>
                    <a:pt x="0" y="22"/>
                    <a:pt x="0" y="44"/>
                  </a:cubicBezTo>
                  <a:lnTo>
                    <a:pt x="0" y="104"/>
                  </a:lnTo>
                  <a:cubicBezTo>
                    <a:pt x="0" y="135"/>
                    <a:pt x="0" y="165"/>
                    <a:pt x="61" y="165"/>
                  </a:cubicBezTo>
                  <a:lnTo>
                    <a:pt x="61" y="135"/>
                  </a:lnTo>
                  <a:cubicBezTo>
                    <a:pt x="91" y="135"/>
                    <a:pt x="122" y="135"/>
                    <a:pt x="122" y="104"/>
                  </a:cubicBezTo>
                  <a:lnTo>
                    <a:pt x="122" y="44"/>
                  </a:lnTo>
                  <a:lnTo>
                    <a:pt x="91" y="13"/>
                  </a:lnTo>
                  <a:cubicBezTo>
                    <a:pt x="82" y="4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rot="-732264">
              <a:off x="6030927" y="4292083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62"/>
                    <a:pt x="0" y="62"/>
                    <a:pt x="31" y="92"/>
                  </a:cubicBezTo>
                  <a:cubicBezTo>
                    <a:pt x="31" y="122"/>
                    <a:pt x="92" y="122"/>
                    <a:pt x="122" y="122"/>
                  </a:cubicBezTo>
                  <a:lnTo>
                    <a:pt x="152" y="122"/>
                  </a:lnTo>
                  <a:lnTo>
                    <a:pt x="152" y="92"/>
                  </a:ln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rot="-732264">
              <a:off x="5950266" y="4269632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2" y="1"/>
                  </a:moveTo>
                  <a:cubicBezTo>
                    <a:pt x="31" y="1"/>
                    <a:pt x="31" y="31"/>
                    <a:pt x="1" y="62"/>
                  </a:cubicBezTo>
                  <a:lnTo>
                    <a:pt x="1" y="92"/>
                  </a:lnTo>
                  <a:lnTo>
                    <a:pt x="31" y="123"/>
                  </a:lnTo>
                  <a:lnTo>
                    <a:pt x="92" y="123"/>
                  </a:lnTo>
                  <a:cubicBezTo>
                    <a:pt x="122" y="123"/>
                    <a:pt x="122" y="92"/>
                    <a:pt x="153" y="62"/>
                  </a:cubicBezTo>
                  <a:cubicBezTo>
                    <a:pt x="153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rot="-732264">
              <a:off x="5876552" y="4360165"/>
              <a:ext cx="2360" cy="3720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20" y="0"/>
                  </a:moveTo>
                  <a:cubicBezTo>
                    <a:pt x="8" y="0"/>
                    <a:pt x="1" y="8"/>
                    <a:pt x="1" y="23"/>
                  </a:cubicBezTo>
                  <a:lnTo>
                    <a:pt x="1" y="54"/>
                  </a:lnTo>
                  <a:lnTo>
                    <a:pt x="1" y="114"/>
                  </a:lnTo>
                  <a:lnTo>
                    <a:pt x="1" y="145"/>
                  </a:lnTo>
                  <a:lnTo>
                    <a:pt x="92" y="145"/>
                  </a:lnTo>
                  <a:cubicBezTo>
                    <a:pt x="92" y="114"/>
                    <a:pt x="92" y="114"/>
                    <a:pt x="92" y="114"/>
                  </a:cubicBezTo>
                  <a:lnTo>
                    <a:pt x="92" y="84"/>
                  </a:lnTo>
                  <a:lnTo>
                    <a:pt x="92" y="23"/>
                  </a:lnTo>
                  <a:lnTo>
                    <a:pt x="61" y="23"/>
                  </a:lnTo>
                  <a:cubicBezTo>
                    <a:pt x="46" y="8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rot="-732264">
              <a:off x="5936543" y="4066057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92" y="0"/>
                  </a:moveTo>
                  <a:cubicBezTo>
                    <a:pt x="62" y="0"/>
                    <a:pt x="31" y="0"/>
                    <a:pt x="1" y="31"/>
                  </a:cubicBezTo>
                  <a:lnTo>
                    <a:pt x="1" y="92"/>
                  </a:lnTo>
                  <a:lnTo>
                    <a:pt x="31" y="122"/>
                  </a:lnTo>
                  <a:cubicBezTo>
                    <a:pt x="62" y="122"/>
                    <a:pt x="92" y="92"/>
                    <a:pt x="122" y="61"/>
                  </a:cubicBezTo>
                  <a:lnTo>
                    <a:pt x="122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rot="-732264">
              <a:off x="6216472" y="4209153"/>
              <a:ext cx="3130" cy="354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46" y="1"/>
                  </a:moveTo>
                  <a:cubicBezTo>
                    <a:pt x="31" y="1"/>
                    <a:pt x="16" y="9"/>
                    <a:pt x="0" y="24"/>
                  </a:cubicBezTo>
                  <a:lnTo>
                    <a:pt x="31" y="54"/>
                  </a:lnTo>
                  <a:lnTo>
                    <a:pt x="0" y="54"/>
                  </a:lnTo>
                  <a:lnTo>
                    <a:pt x="0" y="85"/>
                  </a:lnTo>
                  <a:lnTo>
                    <a:pt x="0" y="115"/>
                  </a:lnTo>
                  <a:cubicBezTo>
                    <a:pt x="31" y="130"/>
                    <a:pt x="54" y="138"/>
                    <a:pt x="73" y="138"/>
                  </a:cubicBezTo>
                  <a:cubicBezTo>
                    <a:pt x="92" y="138"/>
                    <a:pt x="107" y="130"/>
                    <a:pt x="122" y="115"/>
                  </a:cubicBezTo>
                  <a:lnTo>
                    <a:pt x="122" y="85"/>
                  </a:lnTo>
                  <a:lnTo>
                    <a:pt x="122" y="54"/>
                  </a:lnTo>
                  <a:lnTo>
                    <a:pt x="92" y="24"/>
                  </a:lnTo>
                  <a:cubicBezTo>
                    <a:pt x="76" y="9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rot="-732264">
              <a:off x="6121355" y="4186435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123"/>
                  </a:lnTo>
                  <a:lnTo>
                    <a:pt x="61" y="123"/>
                  </a:lnTo>
                  <a:cubicBezTo>
                    <a:pt x="92" y="123"/>
                    <a:pt x="122" y="123"/>
                    <a:pt x="122" y="92"/>
                  </a:cubicBezTo>
                  <a:lnTo>
                    <a:pt x="122" y="62"/>
                  </a:ln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rot="-732264">
              <a:off x="5973297" y="3970336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31" y="1"/>
                    <a:pt x="31" y="1"/>
                    <a:pt x="31" y="31"/>
                  </a:cubicBezTo>
                  <a:cubicBezTo>
                    <a:pt x="0" y="62"/>
                    <a:pt x="0" y="92"/>
                    <a:pt x="31" y="123"/>
                  </a:cubicBezTo>
                  <a:lnTo>
                    <a:pt x="92" y="123"/>
                  </a:lnTo>
                  <a:cubicBezTo>
                    <a:pt x="122" y="92"/>
                    <a:pt x="122" y="92"/>
                    <a:pt x="122" y="62"/>
                  </a:cubicBezTo>
                  <a:cubicBezTo>
                    <a:pt x="122" y="3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732264">
              <a:off x="6075549" y="4236246"/>
              <a:ext cx="3156" cy="3746"/>
            </a:xfrm>
            <a:custGeom>
              <a:avLst/>
              <a:gdLst/>
              <a:ahLst/>
              <a:cxnLst/>
              <a:rect l="l" t="t" r="r" b="b"/>
              <a:pathLst>
                <a:path w="123" h="146" extrusionOk="0">
                  <a:moveTo>
                    <a:pt x="92" y="1"/>
                  </a:moveTo>
                  <a:cubicBezTo>
                    <a:pt x="61" y="1"/>
                    <a:pt x="31" y="31"/>
                    <a:pt x="1" y="62"/>
                  </a:cubicBezTo>
                  <a:lnTo>
                    <a:pt x="1" y="122"/>
                  </a:lnTo>
                  <a:lnTo>
                    <a:pt x="31" y="122"/>
                  </a:lnTo>
                  <a:cubicBezTo>
                    <a:pt x="46" y="138"/>
                    <a:pt x="61" y="145"/>
                    <a:pt x="73" y="145"/>
                  </a:cubicBezTo>
                  <a:cubicBezTo>
                    <a:pt x="84" y="145"/>
                    <a:pt x="92" y="138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62"/>
                    <a:pt x="122" y="31"/>
                    <a:pt x="12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732264">
              <a:off x="6033262" y="4207006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2"/>
                    <a:pt x="1" y="122"/>
                    <a:pt x="62" y="122"/>
                  </a:cubicBezTo>
                  <a:lnTo>
                    <a:pt x="92" y="122"/>
                  </a:lnTo>
                  <a:cubicBezTo>
                    <a:pt x="122" y="122"/>
                    <a:pt x="122" y="92"/>
                    <a:pt x="122" y="92"/>
                  </a:cubicBezTo>
                  <a:cubicBezTo>
                    <a:pt x="153" y="62"/>
                    <a:pt x="153" y="31"/>
                    <a:pt x="122" y="31"/>
                  </a:cubicBezTo>
                  <a:cubicBezTo>
                    <a:pt x="122" y="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732264">
              <a:off x="6121529" y="4098652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0" y="61"/>
                  </a:lnTo>
                  <a:cubicBezTo>
                    <a:pt x="0" y="61"/>
                    <a:pt x="31" y="92"/>
                    <a:pt x="31" y="122"/>
                  </a:cubicBezTo>
                  <a:cubicBezTo>
                    <a:pt x="31" y="92"/>
                    <a:pt x="31" y="92"/>
                    <a:pt x="31" y="92"/>
                  </a:cubicBezTo>
                  <a:lnTo>
                    <a:pt x="61" y="122"/>
                  </a:lnTo>
                  <a:lnTo>
                    <a:pt x="91" y="122"/>
                  </a:lnTo>
                  <a:cubicBezTo>
                    <a:pt x="122" y="122"/>
                    <a:pt x="122" y="12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91" y="31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732264">
              <a:off x="6100808" y="4341521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92" y="1"/>
                  </a:moveTo>
                  <a:cubicBezTo>
                    <a:pt x="61" y="31"/>
                    <a:pt x="31" y="31"/>
                    <a:pt x="31" y="92"/>
                  </a:cubicBezTo>
                  <a:cubicBezTo>
                    <a:pt x="1" y="92"/>
                    <a:pt x="1" y="122"/>
                    <a:pt x="31" y="153"/>
                  </a:cubicBezTo>
                  <a:lnTo>
                    <a:pt x="61" y="153"/>
                  </a:lnTo>
                  <a:cubicBezTo>
                    <a:pt x="77" y="168"/>
                    <a:pt x="92" y="176"/>
                    <a:pt x="103" y="176"/>
                  </a:cubicBezTo>
                  <a:cubicBezTo>
                    <a:pt x="115" y="176"/>
                    <a:pt x="122" y="168"/>
                    <a:pt x="122" y="153"/>
                  </a:cubicBezTo>
                  <a:lnTo>
                    <a:pt x="183" y="153"/>
                  </a:lnTo>
                  <a:lnTo>
                    <a:pt x="183" y="122"/>
                  </a:lnTo>
                  <a:lnTo>
                    <a:pt x="183" y="62"/>
                  </a:lnTo>
                  <a:cubicBezTo>
                    <a:pt x="183" y="31"/>
                    <a:pt x="15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732264">
              <a:off x="5984944" y="4182372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lnTo>
                    <a:pt x="0" y="61"/>
                  </a:lnTo>
                  <a:cubicBezTo>
                    <a:pt x="0" y="92"/>
                    <a:pt x="0" y="122"/>
                    <a:pt x="31" y="122"/>
                  </a:cubicBezTo>
                  <a:lnTo>
                    <a:pt x="61" y="122"/>
                  </a:lnTo>
                  <a:cubicBezTo>
                    <a:pt x="31" y="122"/>
                    <a:pt x="31" y="122"/>
                    <a:pt x="61" y="152"/>
                  </a:cubicBezTo>
                  <a:lnTo>
                    <a:pt x="122" y="152"/>
                  </a:lnTo>
                  <a:cubicBezTo>
                    <a:pt x="122" y="152"/>
                    <a:pt x="152" y="122"/>
                    <a:pt x="152" y="92"/>
                  </a:cubicBez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 rot="-732264">
              <a:off x="6165955" y="411928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1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cubicBezTo>
                    <a:pt x="31" y="122"/>
                    <a:pt x="31" y="152"/>
                    <a:pt x="62" y="152"/>
                  </a:cubicBezTo>
                  <a:lnTo>
                    <a:pt x="122" y="152"/>
                  </a:lnTo>
                  <a:cubicBezTo>
                    <a:pt x="122" y="152"/>
                    <a:pt x="122" y="122"/>
                    <a:pt x="153" y="122"/>
                  </a:cubicBezTo>
                  <a:lnTo>
                    <a:pt x="153" y="61"/>
                  </a:lnTo>
                  <a:cubicBezTo>
                    <a:pt x="153" y="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 rot="-732264">
              <a:off x="6187195" y="4331891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122" y="1"/>
                  </a:moveTo>
                  <a:cubicBezTo>
                    <a:pt x="115" y="1"/>
                    <a:pt x="107" y="8"/>
                    <a:pt x="92" y="24"/>
                  </a:cubicBezTo>
                  <a:lnTo>
                    <a:pt x="61" y="24"/>
                  </a:lnTo>
                  <a:lnTo>
                    <a:pt x="1" y="54"/>
                  </a:lnTo>
                  <a:cubicBezTo>
                    <a:pt x="1" y="54"/>
                    <a:pt x="1" y="84"/>
                    <a:pt x="1" y="84"/>
                  </a:cubicBezTo>
                  <a:lnTo>
                    <a:pt x="1" y="115"/>
                  </a:lnTo>
                  <a:lnTo>
                    <a:pt x="31" y="145"/>
                  </a:lnTo>
                  <a:lnTo>
                    <a:pt x="122" y="145"/>
                  </a:lnTo>
                  <a:lnTo>
                    <a:pt x="153" y="115"/>
                  </a:lnTo>
                  <a:lnTo>
                    <a:pt x="153" y="84"/>
                  </a:lnTo>
                  <a:cubicBezTo>
                    <a:pt x="153" y="54"/>
                    <a:pt x="153" y="24"/>
                    <a:pt x="153" y="24"/>
                  </a:cubicBezTo>
                  <a:cubicBezTo>
                    <a:pt x="137" y="8"/>
                    <a:pt x="130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 rot="-732264">
              <a:off x="5975853" y="4100619"/>
              <a:ext cx="3156" cy="2386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31"/>
                    <a:pt x="1" y="62"/>
                    <a:pt x="1" y="62"/>
                  </a:cubicBezTo>
                  <a:lnTo>
                    <a:pt x="31" y="92"/>
                  </a:lnTo>
                  <a:lnTo>
                    <a:pt x="92" y="92"/>
                  </a:lnTo>
                  <a:cubicBezTo>
                    <a:pt x="92" y="92"/>
                    <a:pt x="122" y="62"/>
                    <a:pt x="122" y="62"/>
                  </a:cubicBez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 rot="-732264">
              <a:off x="6072552" y="4274396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cubicBezTo>
                    <a:pt x="62" y="122"/>
                    <a:pt x="92" y="122"/>
                    <a:pt x="92" y="92"/>
                  </a:cubicBezTo>
                  <a:cubicBezTo>
                    <a:pt x="123" y="31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 rot="-732264">
              <a:off x="5949485" y="4188517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91" y="1"/>
                  </a:moveTo>
                  <a:cubicBezTo>
                    <a:pt x="61" y="1"/>
                    <a:pt x="31" y="1"/>
                    <a:pt x="0" y="31"/>
                  </a:cubicBezTo>
                  <a:lnTo>
                    <a:pt x="0" y="92"/>
                  </a:lnTo>
                  <a:cubicBezTo>
                    <a:pt x="0" y="92"/>
                    <a:pt x="31" y="122"/>
                    <a:pt x="31" y="122"/>
                  </a:cubicBezTo>
                  <a:lnTo>
                    <a:pt x="91" y="122"/>
                  </a:lnTo>
                  <a:cubicBezTo>
                    <a:pt x="91" y="122"/>
                    <a:pt x="122" y="122"/>
                    <a:pt x="122" y="92"/>
                  </a:cubicBezTo>
                  <a:cubicBezTo>
                    <a:pt x="122" y="92"/>
                    <a:pt x="122" y="61"/>
                    <a:pt x="122" y="61"/>
                  </a:cubicBezTo>
                  <a:lnTo>
                    <a:pt x="122" y="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 rot="-732264">
              <a:off x="6130933" y="4285633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cubicBezTo>
                    <a:pt x="31" y="0"/>
                    <a:pt x="31" y="31"/>
                    <a:pt x="1" y="31"/>
                  </a:cubicBezTo>
                  <a:cubicBezTo>
                    <a:pt x="1" y="91"/>
                    <a:pt x="31" y="152"/>
                    <a:pt x="61" y="152"/>
                  </a:cubicBezTo>
                  <a:lnTo>
                    <a:pt x="122" y="152"/>
                  </a:lnTo>
                  <a:cubicBezTo>
                    <a:pt x="122" y="152"/>
                    <a:pt x="122" y="122"/>
                    <a:pt x="153" y="122"/>
                  </a:cubicBezTo>
                  <a:lnTo>
                    <a:pt x="122" y="61"/>
                  </a:lnTo>
                  <a:cubicBezTo>
                    <a:pt x="92" y="31"/>
                    <a:pt x="92" y="3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 rot="-732264">
              <a:off x="6066353" y="4326793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0" y="1"/>
                  </a:moveTo>
                  <a:cubicBezTo>
                    <a:pt x="0" y="31"/>
                    <a:pt x="0" y="31"/>
                    <a:pt x="31" y="61"/>
                  </a:cubicBezTo>
                  <a:cubicBezTo>
                    <a:pt x="0" y="61"/>
                    <a:pt x="0" y="61"/>
                    <a:pt x="31" y="92"/>
                  </a:cubicBezTo>
                  <a:cubicBezTo>
                    <a:pt x="31" y="122"/>
                    <a:pt x="31" y="122"/>
                    <a:pt x="61" y="122"/>
                  </a:cubicBezTo>
                  <a:lnTo>
                    <a:pt x="91" y="122"/>
                  </a:lnTo>
                  <a:cubicBezTo>
                    <a:pt x="122" y="122"/>
                    <a:pt x="122" y="92"/>
                    <a:pt x="122" y="92"/>
                  </a:cubicBezTo>
                  <a:lnTo>
                    <a:pt x="122" y="61"/>
                  </a:lnTo>
                  <a:cubicBezTo>
                    <a:pt x="12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 rot="-732264">
              <a:off x="6041264" y="4257864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31" y="31"/>
                    <a:pt x="0" y="31"/>
                    <a:pt x="0" y="62"/>
                  </a:cubicBez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61" y="183"/>
                  </a:lnTo>
                  <a:cubicBezTo>
                    <a:pt x="122" y="183"/>
                    <a:pt x="152" y="153"/>
                    <a:pt x="152" y="122"/>
                  </a:cubicBezTo>
                  <a:cubicBezTo>
                    <a:pt x="183" y="62"/>
                    <a:pt x="152" y="3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 rot="-732264">
              <a:off x="6092475" y="4403242"/>
              <a:ext cx="3900" cy="3130"/>
            </a:xfrm>
            <a:custGeom>
              <a:avLst/>
              <a:gdLst/>
              <a:ahLst/>
              <a:cxnLst/>
              <a:rect l="l" t="t" r="r" b="b"/>
              <a:pathLst>
                <a:path w="152" h="122" extrusionOk="0">
                  <a:moveTo>
                    <a:pt x="30" y="0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30" y="122"/>
                  </a:lnTo>
                  <a:cubicBezTo>
                    <a:pt x="61" y="122"/>
                    <a:pt x="122" y="122"/>
                    <a:pt x="122" y="92"/>
                  </a:cubicBezTo>
                  <a:cubicBezTo>
                    <a:pt x="15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 rot="-732264">
              <a:off x="6080252" y="4209641"/>
              <a:ext cx="3925" cy="4490"/>
            </a:xfrm>
            <a:custGeom>
              <a:avLst/>
              <a:gdLst/>
              <a:ahLst/>
              <a:cxnLst/>
              <a:rect l="l" t="t" r="r" b="b"/>
              <a:pathLst>
                <a:path w="153" h="175" extrusionOk="0">
                  <a:moveTo>
                    <a:pt x="6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1"/>
                    <a:pt x="1" y="122"/>
                    <a:pt x="1" y="152"/>
                  </a:cubicBezTo>
                  <a:cubicBezTo>
                    <a:pt x="16" y="167"/>
                    <a:pt x="31" y="175"/>
                    <a:pt x="46" y="175"/>
                  </a:cubicBezTo>
                  <a:cubicBezTo>
                    <a:pt x="61" y="175"/>
                    <a:pt x="77" y="167"/>
                    <a:pt x="92" y="152"/>
                  </a:cubicBezTo>
                  <a:cubicBezTo>
                    <a:pt x="122" y="152"/>
                    <a:pt x="122" y="122"/>
                    <a:pt x="153" y="91"/>
                  </a:cubicBezTo>
                  <a:cubicBezTo>
                    <a:pt x="153" y="91"/>
                    <a:pt x="153" y="61"/>
                    <a:pt x="153" y="31"/>
                  </a:cubicBezTo>
                  <a:cubicBezTo>
                    <a:pt x="12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 rot="-732264">
              <a:off x="5888020" y="4273700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1" y="0"/>
                  </a:moveTo>
                  <a:cubicBezTo>
                    <a:pt x="1" y="31"/>
                    <a:pt x="1" y="91"/>
                    <a:pt x="31" y="91"/>
                  </a:cubicBezTo>
                  <a:cubicBezTo>
                    <a:pt x="61" y="91"/>
                    <a:pt x="61" y="91"/>
                    <a:pt x="92" y="61"/>
                  </a:cubicBezTo>
                  <a:lnTo>
                    <a:pt x="9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 rot="-732264">
              <a:off x="6099163" y="4131341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0"/>
                  </a:moveTo>
                  <a:cubicBezTo>
                    <a:pt x="61" y="0"/>
                    <a:pt x="0" y="31"/>
                    <a:pt x="0" y="61"/>
                  </a:cubicBezTo>
                  <a:lnTo>
                    <a:pt x="31" y="122"/>
                  </a:lnTo>
                  <a:cubicBezTo>
                    <a:pt x="31" y="152"/>
                    <a:pt x="61" y="152"/>
                    <a:pt x="92" y="152"/>
                  </a:cubicBezTo>
                  <a:lnTo>
                    <a:pt x="122" y="152"/>
                  </a:lnTo>
                  <a:cubicBezTo>
                    <a:pt x="122" y="152"/>
                    <a:pt x="122" y="122"/>
                    <a:pt x="152" y="122"/>
                  </a:cubicBezTo>
                  <a:cubicBezTo>
                    <a:pt x="152" y="92"/>
                    <a:pt x="152" y="61"/>
                    <a:pt x="152" y="61"/>
                  </a:cubicBezTo>
                  <a:cubicBezTo>
                    <a:pt x="152" y="31"/>
                    <a:pt x="12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 rot="-732264">
              <a:off x="6079494" y="4096550"/>
              <a:ext cx="3156" cy="2386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31" y="1"/>
                  </a:moveTo>
                  <a:cubicBezTo>
                    <a:pt x="1" y="1"/>
                    <a:pt x="1" y="1"/>
                    <a:pt x="1" y="31"/>
                  </a:cubicBezTo>
                  <a:lnTo>
                    <a:pt x="1" y="92"/>
                  </a:lnTo>
                  <a:lnTo>
                    <a:pt x="31" y="92"/>
                  </a:lnTo>
                  <a:cubicBezTo>
                    <a:pt x="61" y="92"/>
                    <a:pt x="92" y="92"/>
                    <a:pt x="122" y="62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 rot="-732264">
              <a:off x="6068044" y="4161353"/>
              <a:ext cx="2386" cy="3156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62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cubicBezTo>
                    <a:pt x="1" y="92"/>
                    <a:pt x="1" y="92"/>
                    <a:pt x="31" y="122"/>
                  </a:cubicBezTo>
                  <a:lnTo>
                    <a:pt x="62" y="122"/>
                  </a:lnTo>
                  <a:lnTo>
                    <a:pt x="62" y="62"/>
                  </a:lnTo>
                  <a:cubicBezTo>
                    <a:pt x="62" y="62"/>
                    <a:pt x="92" y="62"/>
                    <a:pt x="92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 rot="-732264">
              <a:off x="6013827" y="4087762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81" y="0"/>
                  </a:moveTo>
                  <a:cubicBezTo>
                    <a:pt x="69" y="0"/>
                    <a:pt x="62" y="8"/>
                    <a:pt x="62" y="23"/>
                  </a:cubicBezTo>
                  <a:lnTo>
                    <a:pt x="1" y="23"/>
                  </a:lnTo>
                  <a:cubicBezTo>
                    <a:pt x="1" y="53"/>
                    <a:pt x="1" y="84"/>
                    <a:pt x="31" y="114"/>
                  </a:cubicBezTo>
                  <a:lnTo>
                    <a:pt x="92" y="114"/>
                  </a:lnTo>
                  <a:cubicBezTo>
                    <a:pt x="122" y="114"/>
                    <a:pt x="153" y="84"/>
                    <a:pt x="153" y="53"/>
                  </a:cubicBezTo>
                  <a:lnTo>
                    <a:pt x="122" y="23"/>
                  </a:lnTo>
                  <a:cubicBezTo>
                    <a:pt x="107" y="8"/>
                    <a:pt x="92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 rot="-732264">
              <a:off x="6009610" y="4145288"/>
              <a:ext cx="2360" cy="3925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31" y="1"/>
                  </a:moveTo>
                  <a:lnTo>
                    <a:pt x="31" y="61"/>
                  </a:lnTo>
                  <a:lnTo>
                    <a:pt x="1" y="92"/>
                  </a:lnTo>
                  <a:cubicBezTo>
                    <a:pt x="1" y="122"/>
                    <a:pt x="31" y="153"/>
                    <a:pt x="92" y="153"/>
                  </a:cubicBezTo>
                  <a:lnTo>
                    <a:pt x="61" y="122"/>
                  </a:lnTo>
                  <a:lnTo>
                    <a:pt x="92" y="61"/>
                  </a:lnTo>
                  <a:lnTo>
                    <a:pt x="92" y="31"/>
                  </a:lnTo>
                  <a:cubicBezTo>
                    <a:pt x="61" y="31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 rot="-732264">
              <a:off x="6046160" y="403749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1"/>
                    <a:pt x="31" y="122"/>
                    <a:pt x="61" y="152"/>
                  </a:cubicBezTo>
                  <a:cubicBezTo>
                    <a:pt x="91" y="152"/>
                    <a:pt x="152" y="122"/>
                    <a:pt x="152" y="91"/>
                  </a:cubicBezTo>
                  <a:cubicBezTo>
                    <a:pt x="152" y="61"/>
                    <a:pt x="152" y="61"/>
                    <a:pt x="152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 rot="-732264">
              <a:off x="6021999" y="4121694"/>
              <a:ext cx="3925" cy="3130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61" y="0"/>
                  </a:moveTo>
                  <a:cubicBezTo>
                    <a:pt x="31" y="31"/>
                    <a:pt x="31" y="31"/>
                    <a:pt x="31" y="61"/>
                  </a:cubicBezTo>
                  <a:cubicBezTo>
                    <a:pt x="0" y="61"/>
                    <a:pt x="0" y="91"/>
                    <a:pt x="31" y="91"/>
                  </a:cubicBezTo>
                  <a:lnTo>
                    <a:pt x="31" y="122"/>
                  </a:lnTo>
                  <a:lnTo>
                    <a:pt x="91" y="122"/>
                  </a:lnTo>
                  <a:cubicBezTo>
                    <a:pt x="122" y="122"/>
                    <a:pt x="152" y="122"/>
                    <a:pt x="152" y="91"/>
                  </a:cubicBezTo>
                  <a:cubicBezTo>
                    <a:pt x="15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 rot="-732264">
              <a:off x="5932195" y="4326303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92" y="0"/>
                  </a:moveTo>
                  <a:cubicBezTo>
                    <a:pt x="62" y="0"/>
                    <a:pt x="31" y="0"/>
                    <a:pt x="1" y="30"/>
                  </a:cubicBezTo>
                  <a:lnTo>
                    <a:pt x="1" y="61"/>
                  </a:lnTo>
                  <a:cubicBezTo>
                    <a:pt x="1" y="91"/>
                    <a:pt x="1" y="122"/>
                    <a:pt x="31" y="122"/>
                  </a:cubicBezTo>
                  <a:lnTo>
                    <a:pt x="62" y="122"/>
                  </a:lnTo>
                  <a:lnTo>
                    <a:pt x="92" y="91"/>
                  </a:lnTo>
                  <a:lnTo>
                    <a:pt x="122" y="91"/>
                  </a:ln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 rot="-732264">
              <a:off x="6143411" y="4162541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30" y="1"/>
                  </a:moveTo>
                  <a:lnTo>
                    <a:pt x="0" y="31"/>
                  </a:lnTo>
                  <a:cubicBezTo>
                    <a:pt x="0" y="61"/>
                    <a:pt x="0" y="122"/>
                    <a:pt x="61" y="122"/>
                  </a:cubicBezTo>
                  <a:lnTo>
                    <a:pt x="30" y="152"/>
                  </a:lnTo>
                  <a:lnTo>
                    <a:pt x="61" y="152"/>
                  </a:lnTo>
                  <a:cubicBezTo>
                    <a:pt x="91" y="152"/>
                    <a:pt x="91" y="122"/>
                    <a:pt x="122" y="92"/>
                  </a:cubicBezTo>
                  <a:cubicBezTo>
                    <a:pt x="122" y="92"/>
                    <a:pt x="122" y="61"/>
                    <a:pt x="122" y="31"/>
                  </a:cubicBezTo>
                  <a:cubicBezTo>
                    <a:pt x="91" y="3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 rot="-732264">
              <a:off x="6016608" y="4177986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3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92" y="122"/>
                  </a:lnTo>
                  <a:cubicBezTo>
                    <a:pt x="92" y="122"/>
                    <a:pt x="122" y="122"/>
                    <a:pt x="122" y="92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 rot="-732264">
              <a:off x="6011911" y="4259501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cubicBezTo>
                    <a:pt x="31" y="1"/>
                    <a:pt x="31" y="1"/>
                    <a:pt x="0" y="31"/>
                  </a:cubicBezTo>
                  <a:lnTo>
                    <a:pt x="0" y="61"/>
                  </a:lnTo>
                  <a:cubicBezTo>
                    <a:pt x="31" y="122"/>
                    <a:pt x="92" y="122"/>
                    <a:pt x="122" y="122"/>
                  </a:cubicBezTo>
                  <a:lnTo>
                    <a:pt x="152" y="6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 rot="-732264">
              <a:off x="5913511" y="4173096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61"/>
                    <a:pt x="1" y="61"/>
                  </a:cubicBezTo>
                  <a:lnTo>
                    <a:pt x="1" y="91"/>
                  </a:lnTo>
                  <a:cubicBezTo>
                    <a:pt x="1" y="122"/>
                    <a:pt x="31" y="152"/>
                    <a:pt x="92" y="152"/>
                  </a:cubicBezTo>
                  <a:cubicBezTo>
                    <a:pt x="123" y="152"/>
                    <a:pt x="153" y="122"/>
                    <a:pt x="153" y="61"/>
                  </a:cubicBezTo>
                  <a:cubicBezTo>
                    <a:pt x="153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 rot="-732264">
              <a:off x="5944589" y="4124959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61" y="1"/>
                  </a:moveTo>
                  <a:cubicBezTo>
                    <a:pt x="31" y="1"/>
                    <a:pt x="0" y="1"/>
                    <a:pt x="0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31" y="122"/>
                    <a:pt x="31" y="122"/>
                    <a:pt x="61" y="153"/>
                  </a:cubicBezTo>
                  <a:lnTo>
                    <a:pt x="92" y="153"/>
                  </a:lnTo>
                  <a:lnTo>
                    <a:pt x="92" y="122"/>
                  </a:lnTo>
                  <a:lnTo>
                    <a:pt x="122" y="122"/>
                  </a:lnTo>
                  <a:cubicBezTo>
                    <a:pt x="122" y="92"/>
                    <a:pt x="122" y="9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 rot="-732264">
              <a:off x="6826993" y="1891550"/>
              <a:ext cx="564" cy="359"/>
            </a:xfrm>
            <a:custGeom>
              <a:avLst/>
              <a:gdLst/>
              <a:ahLst/>
              <a:cxnLst/>
              <a:rect l="l" t="t" r="r" b="b"/>
              <a:pathLst>
                <a:path w="22" h="14" extrusionOk="0">
                  <a:moveTo>
                    <a:pt x="8" y="0"/>
                  </a:moveTo>
                  <a:cubicBezTo>
                    <a:pt x="4" y="0"/>
                    <a:pt x="1" y="4"/>
                    <a:pt x="1" y="14"/>
                  </a:cubicBezTo>
                  <a:cubicBezTo>
                    <a:pt x="21" y="14"/>
                    <a:pt x="14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 rot="-732264">
              <a:off x="6663247" y="1927958"/>
              <a:ext cx="7055" cy="6132"/>
            </a:xfrm>
            <a:custGeom>
              <a:avLst/>
              <a:gdLst/>
              <a:ahLst/>
              <a:cxnLst/>
              <a:rect l="l" t="t" r="r" b="b"/>
              <a:pathLst>
                <a:path w="275" h="239" extrusionOk="0">
                  <a:moveTo>
                    <a:pt x="104" y="1"/>
                  </a:moveTo>
                  <a:cubicBezTo>
                    <a:pt x="61" y="1"/>
                    <a:pt x="23" y="29"/>
                    <a:pt x="0" y="73"/>
                  </a:cubicBezTo>
                  <a:lnTo>
                    <a:pt x="0" y="134"/>
                  </a:lnTo>
                  <a:lnTo>
                    <a:pt x="0" y="165"/>
                  </a:lnTo>
                  <a:cubicBezTo>
                    <a:pt x="31" y="195"/>
                    <a:pt x="61" y="225"/>
                    <a:pt x="122" y="225"/>
                  </a:cubicBezTo>
                  <a:cubicBezTo>
                    <a:pt x="140" y="234"/>
                    <a:pt x="155" y="238"/>
                    <a:pt x="169" y="238"/>
                  </a:cubicBezTo>
                  <a:cubicBezTo>
                    <a:pt x="203" y="238"/>
                    <a:pt x="231" y="217"/>
                    <a:pt x="274" y="195"/>
                  </a:cubicBezTo>
                  <a:lnTo>
                    <a:pt x="274" y="165"/>
                  </a:lnTo>
                  <a:lnTo>
                    <a:pt x="274" y="104"/>
                  </a:lnTo>
                  <a:cubicBezTo>
                    <a:pt x="244" y="43"/>
                    <a:pt x="213" y="13"/>
                    <a:pt x="152" y="13"/>
                  </a:cubicBezTo>
                  <a:cubicBezTo>
                    <a:pt x="136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 rot="-732264">
              <a:off x="6949523" y="166944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61" y="1"/>
                  </a:moveTo>
                  <a:lnTo>
                    <a:pt x="31" y="62"/>
                  </a:lnTo>
                  <a:cubicBezTo>
                    <a:pt x="0" y="123"/>
                    <a:pt x="31" y="153"/>
                    <a:pt x="61" y="214"/>
                  </a:cubicBezTo>
                  <a:lnTo>
                    <a:pt x="122" y="214"/>
                  </a:lnTo>
                  <a:cubicBezTo>
                    <a:pt x="152" y="214"/>
                    <a:pt x="183" y="183"/>
                    <a:pt x="213" y="153"/>
                  </a:cubicBezTo>
                  <a:lnTo>
                    <a:pt x="213" y="123"/>
                  </a:lnTo>
                  <a:cubicBezTo>
                    <a:pt x="213" y="92"/>
                    <a:pt x="213" y="62"/>
                    <a:pt x="213" y="3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 rot="-732264">
              <a:off x="6765902" y="2156641"/>
              <a:ext cx="6285" cy="3925"/>
            </a:xfrm>
            <a:custGeom>
              <a:avLst/>
              <a:gdLst/>
              <a:ahLst/>
              <a:cxnLst/>
              <a:rect l="l" t="t" r="r" b="b"/>
              <a:pathLst>
                <a:path w="245" h="153" extrusionOk="0">
                  <a:moveTo>
                    <a:pt x="62" y="1"/>
                  </a:moveTo>
                  <a:cubicBezTo>
                    <a:pt x="62" y="1"/>
                    <a:pt x="31" y="1"/>
                    <a:pt x="31" y="31"/>
                  </a:cubicBezTo>
                  <a:cubicBezTo>
                    <a:pt x="1" y="62"/>
                    <a:pt x="31" y="122"/>
                    <a:pt x="62" y="153"/>
                  </a:cubicBezTo>
                  <a:lnTo>
                    <a:pt x="183" y="153"/>
                  </a:lnTo>
                  <a:cubicBezTo>
                    <a:pt x="214" y="153"/>
                    <a:pt x="214" y="122"/>
                    <a:pt x="244" y="92"/>
                  </a:cubicBezTo>
                  <a:lnTo>
                    <a:pt x="244" y="31"/>
                  </a:lnTo>
                  <a:lnTo>
                    <a:pt x="214" y="31"/>
                  </a:lnTo>
                  <a:cubicBezTo>
                    <a:pt x="183" y="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 rot="-732264">
              <a:off x="6721803" y="1999563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31" y="0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1" y="91"/>
                    <a:pt x="1" y="122"/>
                    <a:pt x="1" y="183"/>
                  </a:cubicBezTo>
                  <a:lnTo>
                    <a:pt x="1" y="213"/>
                  </a:lnTo>
                  <a:cubicBezTo>
                    <a:pt x="31" y="243"/>
                    <a:pt x="92" y="243"/>
                    <a:pt x="122" y="243"/>
                  </a:cubicBezTo>
                  <a:cubicBezTo>
                    <a:pt x="153" y="243"/>
                    <a:pt x="183" y="213"/>
                    <a:pt x="214" y="152"/>
                  </a:cubicBezTo>
                  <a:cubicBezTo>
                    <a:pt x="214" y="122"/>
                    <a:pt x="214" y="91"/>
                    <a:pt x="214" y="61"/>
                  </a:cubicBezTo>
                  <a:lnTo>
                    <a:pt x="214" y="31"/>
                  </a:lnTo>
                  <a:cubicBezTo>
                    <a:pt x="183" y="3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 rot="-732264">
              <a:off x="7094386" y="1803921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37" y="0"/>
                  </a:moveTo>
                  <a:cubicBezTo>
                    <a:pt x="84" y="0"/>
                    <a:pt x="31" y="31"/>
                    <a:pt x="1" y="91"/>
                  </a:cubicBezTo>
                  <a:cubicBezTo>
                    <a:pt x="1" y="91"/>
                    <a:pt x="1" y="122"/>
                    <a:pt x="1" y="122"/>
                  </a:cubicBezTo>
                  <a:lnTo>
                    <a:pt x="1" y="152"/>
                  </a:lnTo>
                  <a:lnTo>
                    <a:pt x="31" y="183"/>
                  </a:lnTo>
                  <a:cubicBezTo>
                    <a:pt x="61" y="213"/>
                    <a:pt x="92" y="213"/>
                    <a:pt x="122" y="243"/>
                  </a:cubicBezTo>
                  <a:lnTo>
                    <a:pt x="153" y="243"/>
                  </a:lnTo>
                  <a:lnTo>
                    <a:pt x="183" y="213"/>
                  </a:lnTo>
                  <a:cubicBezTo>
                    <a:pt x="213" y="183"/>
                    <a:pt x="244" y="183"/>
                    <a:pt x="244" y="152"/>
                  </a:cubicBezTo>
                  <a:lnTo>
                    <a:pt x="274" y="122"/>
                  </a:lnTo>
                  <a:lnTo>
                    <a:pt x="274" y="91"/>
                  </a:lnTo>
                  <a:cubicBezTo>
                    <a:pt x="244" y="31"/>
                    <a:pt x="191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 rot="-732264">
              <a:off x="6975492" y="1951153"/>
              <a:ext cx="6260" cy="6876"/>
            </a:xfrm>
            <a:custGeom>
              <a:avLst/>
              <a:gdLst/>
              <a:ahLst/>
              <a:cxnLst/>
              <a:rect l="l" t="t" r="r" b="b"/>
              <a:pathLst>
                <a:path w="244" h="268" extrusionOk="0">
                  <a:moveTo>
                    <a:pt x="116" y="0"/>
                  </a:moveTo>
                  <a:cubicBezTo>
                    <a:pt x="67" y="0"/>
                    <a:pt x="18" y="33"/>
                    <a:pt x="1" y="86"/>
                  </a:cubicBezTo>
                  <a:lnTo>
                    <a:pt x="1" y="146"/>
                  </a:lnTo>
                  <a:lnTo>
                    <a:pt x="1" y="177"/>
                  </a:lnTo>
                  <a:lnTo>
                    <a:pt x="31" y="207"/>
                  </a:lnTo>
                  <a:cubicBezTo>
                    <a:pt x="62" y="238"/>
                    <a:pt x="92" y="268"/>
                    <a:pt x="153" y="268"/>
                  </a:cubicBezTo>
                  <a:cubicBezTo>
                    <a:pt x="183" y="238"/>
                    <a:pt x="244" y="207"/>
                    <a:pt x="244" y="146"/>
                  </a:cubicBezTo>
                  <a:lnTo>
                    <a:pt x="244" y="116"/>
                  </a:lnTo>
                  <a:lnTo>
                    <a:pt x="244" y="86"/>
                  </a:lnTo>
                  <a:lnTo>
                    <a:pt x="214" y="55"/>
                  </a:lnTo>
                  <a:cubicBezTo>
                    <a:pt x="188" y="17"/>
                    <a:pt x="152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 rot="-732264">
              <a:off x="6707650" y="1963897"/>
              <a:ext cx="6260" cy="5618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lnTo>
                    <a:pt x="31" y="44"/>
                  </a:lnTo>
                  <a:lnTo>
                    <a:pt x="1" y="74"/>
                  </a:lnTo>
                  <a:cubicBezTo>
                    <a:pt x="1" y="74"/>
                    <a:pt x="1" y="104"/>
                    <a:pt x="1" y="135"/>
                  </a:cubicBezTo>
                  <a:lnTo>
                    <a:pt x="1" y="165"/>
                  </a:lnTo>
                  <a:lnTo>
                    <a:pt x="31" y="196"/>
                  </a:lnTo>
                  <a:cubicBezTo>
                    <a:pt x="46" y="211"/>
                    <a:pt x="69" y="218"/>
                    <a:pt x="92" y="218"/>
                  </a:cubicBezTo>
                  <a:cubicBezTo>
                    <a:pt x="115" y="218"/>
                    <a:pt x="137" y="211"/>
                    <a:pt x="153" y="196"/>
                  </a:cubicBezTo>
                  <a:lnTo>
                    <a:pt x="213" y="165"/>
                  </a:lnTo>
                  <a:cubicBezTo>
                    <a:pt x="244" y="135"/>
                    <a:pt x="213" y="74"/>
                    <a:pt x="183" y="44"/>
                  </a:cubicBezTo>
                  <a:cubicBezTo>
                    <a:pt x="162" y="22"/>
                    <a:pt x="125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 rot="-732264">
              <a:off x="6887295" y="1994163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61" y="0"/>
                  </a:moveTo>
                  <a:cubicBezTo>
                    <a:pt x="31" y="31"/>
                    <a:pt x="1" y="31"/>
                    <a:pt x="1" y="61"/>
                  </a:cubicBezTo>
                  <a:lnTo>
                    <a:pt x="1" y="152"/>
                  </a:lnTo>
                  <a:lnTo>
                    <a:pt x="31" y="152"/>
                  </a:lnTo>
                  <a:lnTo>
                    <a:pt x="31" y="183"/>
                  </a:lnTo>
                  <a:cubicBezTo>
                    <a:pt x="61" y="183"/>
                    <a:pt x="92" y="213"/>
                    <a:pt x="122" y="213"/>
                  </a:cubicBezTo>
                  <a:cubicBezTo>
                    <a:pt x="153" y="183"/>
                    <a:pt x="183" y="183"/>
                    <a:pt x="183" y="152"/>
                  </a:cubicBezTo>
                  <a:lnTo>
                    <a:pt x="183" y="122"/>
                  </a:lnTo>
                  <a:lnTo>
                    <a:pt x="183" y="9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 rot="-732264">
              <a:off x="6710380" y="206183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cubicBezTo>
                    <a:pt x="31" y="31"/>
                    <a:pt x="1" y="122"/>
                    <a:pt x="61" y="183"/>
                  </a:cubicBezTo>
                  <a:lnTo>
                    <a:pt x="61" y="122"/>
                  </a:lnTo>
                  <a:cubicBezTo>
                    <a:pt x="92" y="153"/>
                    <a:pt x="122" y="183"/>
                    <a:pt x="153" y="183"/>
                  </a:cubicBezTo>
                  <a:lnTo>
                    <a:pt x="183" y="183"/>
                  </a:lnTo>
                  <a:lnTo>
                    <a:pt x="213" y="153"/>
                  </a:lnTo>
                  <a:lnTo>
                    <a:pt x="213" y="122"/>
                  </a:lnTo>
                  <a:cubicBezTo>
                    <a:pt x="213" y="92"/>
                    <a:pt x="213" y="62"/>
                    <a:pt x="213" y="62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 rot="-732264">
              <a:off x="6999065" y="2031445"/>
              <a:ext cx="6285" cy="5285"/>
            </a:xfrm>
            <a:custGeom>
              <a:avLst/>
              <a:gdLst/>
              <a:ahLst/>
              <a:cxnLst/>
              <a:rect l="l" t="t" r="r" b="b"/>
              <a:pathLst>
                <a:path w="245" h="206" extrusionOk="0">
                  <a:moveTo>
                    <a:pt x="138" y="0"/>
                  </a:moveTo>
                  <a:cubicBezTo>
                    <a:pt x="115" y="0"/>
                    <a:pt x="92" y="8"/>
                    <a:pt x="62" y="23"/>
                  </a:cubicBezTo>
                  <a:lnTo>
                    <a:pt x="31" y="53"/>
                  </a:lnTo>
                  <a:cubicBezTo>
                    <a:pt x="31" y="53"/>
                    <a:pt x="31" y="84"/>
                    <a:pt x="1" y="84"/>
                  </a:cubicBezTo>
                  <a:cubicBezTo>
                    <a:pt x="1" y="114"/>
                    <a:pt x="1" y="175"/>
                    <a:pt x="31" y="205"/>
                  </a:cubicBezTo>
                  <a:lnTo>
                    <a:pt x="123" y="205"/>
                  </a:lnTo>
                  <a:lnTo>
                    <a:pt x="183" y="175"/>
                  </a:lnTo>
                  <a:lnTo>
                    <a:pt x="244" y="145"/>
                  </a:lnTo>
                  <a:cubicBezTo>
                    <a:pt x="244" y="114"/>
                    <a:pt x="244" y="53"/>
                    <a:pt x="244" y="23"/>
                  </a:cubicBezTo>
                  <a:lnTo>
                    <a:pt x="214" y="23"/>
                  </a:lnTo>
                  <a:cubicBezTo>
                    <a:pt x="183" y="8"/>
                    <a:pt x="161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 rot="-732264">
              <a:off x="6549696" y="165789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0" y="31"/>
                  </a:lnTo>
                  <a:cubicBezTo>
                    <a:pt x="0" y="122"/>
                    <a:pt x="31" y="183"/>
                    <a:pt x="91" y="183"/>
                  </a:cubicBezTo>
                  <a:lnTo>
                    <a:pt x="152" y="213"/>
                  </a:lnTo>
                  <a:lnTo>
                    <a:pt x="183" y="152"/>
                  </a:lnTo>
                  <a:lnTo>
                    <a:pt x="183" y="122"/>
                  </a:lnTo>
                  <a:lnTo>
                    <a:pt x="183" y="6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 rot="-732264">
              <a:off x="6940297" y="210220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1"/>
                  </a:moveTo>
                  <a:cubicBezTo>
                    <a:pt x="61" y="31"/>
                    <a:pt x="31" y="31"/>
                    <a:pt x="31" y="61"/>
                  </a:cubicBezTo>
                  <a:cubicBezTo>
                    <a:pt x="0" y="122"/>
                    <a:pt x="31" y="213"/>
                    <a:pt x="91" y="244"/>
                  </a:cubicBezTo>
                  <a:lnTo>
                    <a:pt x="183" y="244"/>
                  </a:lnTo>
                  <a:cubicBezTo>
                    <a:pt x="213" y="213"/>
                    <a:pt x="243" y="213"/>
                    <a:pt x="243" y="183"/>
                  </a:cubicBezTo>
                  <a:lnTo>
                    <a:pt x="243" y="153"/>
                  </a:lnTo>
                  <a:lnTo>
                    <a:pt x="243" y="92"/>
                  </a:lnTo>
                  <a:cubicBezTo>
                    <a:pt x="243" y="61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 rot="-732264">
              <a:off x="6554171" y="1848320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lnTo>
                    <a:pt x="1" y="91"/>
                  </a:lnTo>
                  <a:lnTo>
                    <a:pt x="1" y="122"/>
                  </a:lnTo>
                  <a:cubicBezTo>
                    <a:pt x="1" y="152"/>
                    <a:pt x="31" y="213"/>
                    <a:pt x="92" y="213"/>
                  </a:cubicBezTo>
                  <a:lnTo>
                    <a:pt x="153" y="183"/>
                  </a:lnTo>
                  <a:lnTo>
                    <a:pt x="183" y="183"/>
                  </a:lnTo>
                  <a:cubicBezTo>
                    <a:pt x="214" y="91"/>
                    <a:pt x="183" y="31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 rot="-732264">
              <a:off x="6743366" y="1926194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lnTo>
                    <a:pt x="31" y="31"/>
                  </a:lnTo>
                  <a:cubicBezTo>
                    <a:pt x="31" y="31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31" y="183"/>
                  </a:lnTo>
                  <a:lnTo>
                    <a:pt x="92" y="213"/>
                  </a:lnTo>
                  <a:lnTo>
                    <a:pt x="122" y="213"/>
                  </a:lnTo>
                  <a:lnTo>
                    <a:pt x="183" y="183"/>
                  </a:lnTo>
                  <a:cubicBezTo>
                    <a:pt x="213" y="152"/>
                    <a:pt x="244" y="152"/>
                    <a:pt x="244" y="122"/>
                  </a:cubicBezTo>
                  <a:lnTo>
                    <a:pt x="244" y="61"/>
                  </a:lnTo>
                  <a:lnTo>
                    <a:pt x="244" y="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732264">
              <a:off x="6918945" y="1948422"/>
              <a:ext cx="4695" cy="5875"/>
            </a:xfrm>
            <a:custGeom>
              <a:avLst/>
              <a:gdLst/>
              <a:ahLst/>
              <a:cxnLst/>
              <a:rect l="l" t="t" r="r" b="b"/>
              <a:pathLst>
                <a:path w="183" h="229" extrusionOk="0">
                  <a:moveTo>
                    <a:pt x="122" y="0"/>
                  </a:moveTo>
                  <a:cubicBezTo>
                    <a:pt x="99" y="0"/>
                    <a:pt x="76" y="8"/>
                    <a:pt x="61" y="23"/>
                  </a:cubicBezTo>
                  <a:lnTo>
                    <a:pt x="0" y="54"/>
                  </a:lnTo>
                  <a:lnTo>
                    <a:pt x="0" y="84"/>
                  </a:lnTo>
                  <a:cubicBezTo>
                    <a:pt x="0" y="114"/>
                    <a:pt x="0" y="145"/>
                    <a:pt x="0" y="175"/>
                  </a:cubicBezTo>
                  <a:lnTo>
                    <a:pt x="61" y="206"/>
                  </a:lnTo>
                  <a:cubicBezTo>
                    <a:pt x="61" y="221"/>
                    <a:pt x="69" y="228"/>
                    <a:pt x="80" y="228"/>
                  </a:cubicBezTo>
                  <a:cubicBezTo>
                    <a:pt x="91" y="228"/>
                    <a:pt x="106" y="221"/>
                    <a:pt x="122" y="206"/>
                  </a:cubicBezTo>
                  <a:lnTo>
                    <a:pt x="182" y="175"/>
                  </a:lnTo>
                  <a:lnTo>
                    <a:pt x="182" y="145"/>
                  </a:lnTo>
                  <a:cubicBezTo>
                    <a:pt x="182" y="114"/>
                    <a:pt x="182" y="84"/>
                    <a:pt x="182" y="54"/>
                  </a:cubicBezTo>
                  <a:lnTo>
                    <a:pt x="182" y="23"/>
                  </a:lnTo>
                  <a:cubicBezTo>
                    <a:pt x="167" y="8"/>
                    <a:pt x="14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732264">
              <a:off x="6526872" y="1898656"/>
              <a:ext cx="7825" cy="6260"/>
            </a:xfrm>
            <a:custGeom>
              <a:avLst/>
              <a:gdLst/>
              <a:ahLst/>
              <a:cxnLst/>
              <a:rect l="l" t="t" r="r" b="b"/>
              <a:pathLst>
                <a:path w="305" h="244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61"/>
                    <a:pt x="1" y="61"/>
                    <a:pt x="31" y="92"/>
                  </a:cubicBezTo>
                  <a:cubicBezTo>
                    <a:pt x="1" y="152"/>
                    <a:pt x="62" y="213"/>
                    <a:pt x="123" y="213"/>
                  </a:cubicBezTo>
                  <a:cubicBezTo>
                    <a:pt x="119" y="216"/>
                    <a:pt x="116" y="219"/>
                    <a:pt x="113" y="221"/>
                  </a:cubicBezTo>
                  <a:lnTo>
                    <a:pt x="113" y="221"/>
                  </a:lnTo>
                  <a:cubicBezTo>
                    <a:pt x="104" y="213"/>
                    <a:pt x="92" y="213"/>
                    <a:pt x="92" y="213"/>
                  </a:cubicBezTo>
                  <a:lnTo>
                    <a:pt x="62" y="213"/>
                  </a:lnTo>
                  <a:cubicBezTo>
                    <a:pt x="62" y="213"/>
                    <a:pt x="75" y="227"/>
                    <a:pt x="93" y="227"/>
                  </a:cubicBezTo>
                  <a:cubicBezTo>
                    <a:pt x="99" y="227"/>
                    <a:pt x="106" y="225"/>
                    <a:pt x="113" y="221"/>
                  </a:cubicBezTo>
                  <a:lnTo>
                    <a:pt x="113" y="221"/>
                  </a:lnTo>
                  <a:cubicBezTo>
                    <a:pt x="118" y="225"/>
                    <a:pt x="123" y="232"/>
                    <a:pt x="123" y="244"/>
                  </a:cubicBezTo>
                  <a:lnTo>
                    <a:pt x="214" y="244"/>
                  </a:lnTo>
                  <a:cubicBezTo>
                    <a:pt x="244" y="244"/>
                    <a:pt x="275" y="213"/>
                    <a:pt x="305" y="183"/>
                  </a:cubicBezTo>
                  <a:cubicBezTo>
                    <a:pt x="305" y="152"/>
                    <a:pt x="305" y="122"/>
                    <a:pt x="305" y="92"/>
                  </a:cubicBezTo>
                  <a:lnTo>
                    <a:pt x="305" y="61"/>
                  </a:lnTo>
                  <a:lnTo>
                    <a:pt x="275" y="31"/>
                  </a:lnTo>
                  <a:lnTo>
                    <a:pt x="214" y="31"/>
                  </a:lnTo>
                  <a:cubicBezTo>
                    <a:pt x="183" y="0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732264">
              <a:off x="6697303" y="2119214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92" y="0"/>
                  </a:moveTo>
                  <a:cubicBezTo>
                    <a:pt x="57" y="0"/>
                    <a:pt x="19" y="15"/>
                    <a:pt x="1" y="51"/>
                  </a:cubicBezTo>
                  <a:lnTo>
                    <a:pt x="1" y="111"/>
                  </a:lnTo>
                  <a:cubicBezTo>
                    <a:pt x="1" y="172"/>
                    <a:pt x="31" y="203"/>
                    <a:pt x="92" y="203"/>
                  </a:cubicBezTo>
                  <a:lnTo>
                    <a:pt x="153" y="203"/>
                  </a:lnTo>
                  <a:cubicBezTo>
                    <a:pt x="153" y="203"/>
                    <a:pt x="183" y="172"/>
                    <a:pt x="214" y="172"/>
                  </a:cubicBezTo>
                  <a:lnTo>
                    <a:pt x="214" y="142"/>
                  </a:lnTo>
                  <a:lnTo>
                    <a:pt x="214" y="81"/>
                  </a:lnTo>
                  <a:lnTo>
                    <a:pt x="153" y="20"/>
                  </a:lnTo>
                  <a:cubicBezTo>
                    <a:pt x="140" y="8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732264">
              <a:off x="6778339" y="2035914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0"/>
                  </a:moveTo>
                  <a:cubicBezTo>
                    <a:pt x="62" y="31"/>
                    <a:pt x="62" y="61"/>
                    <a:pt x="31" y="92"/>
                  </a:cubicBezTo>
                  <a:cubicBezTo>
                    <a:pt x="1" y="152"/>
                    <a:pt x="62" y="243"/>
                    <a:pt x="123" y="243"/>
                  </a:cubicBezTo>
                  <a:lnTo>
                    <a:pt x="153" y="213"/>
                  </a:lnTo>
                  <a:lnTo>
                    <a:pt x="183" y="213"/>
                  </a:lnTo>
                  <a:lnTo>
                    <a:pt x="214" y="183"/>
                  </a:lnTo>
                  <a:lnTo>
                    <a:pt x="214" y="152"/>
                  </a:lnTo>
                  <a:cubicBezTo>
                    <a:pt x="244" y="92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732264">
              <a:off x="6653996" y="1992585"/>
              <a:ext cx="6285" cy="549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92" y="1"/>
                  </a:moveTo>
                  <a:cubicBezTo>
                    <a:pt x="62" y="31"/>
                    <a:pt x="31" y="61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31" y="213"/>
                  </a:lnTo>
                  <a:lnTo>
                    <a:pt x="123" y="213"/>
                  </a:lnTo>
                  <a:cubicBezTo>
                    <a:pt x="153" y="183"/>
                    <a:pt x="183" y="153"/>
                    <a:pt x="214" y="122"/>
                  </a:cubicBezTo>
                  <a:cubicBezTo>
                    <a:pt x="244" y="92"/>
                    <a:pt x="21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732264">
              <a:off x="6527398" y="2127035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31" y="1"/>
                  </a:moveTo>
                  <a:lnTo>
                    <a:pt x="1" y="61"/>
                  </a:lnTo>
                  <a:lnTo>
                    <a:pt x="1" y="122"/>
                  </a:lnTo>
                  <a:lnTo>
                    <a:pt x="1" y="153"/>
                  </a:lnTo>
                  <a:lnTo>
                    <a:pt x="31" y="183"/>
                  </a:lnTo>
                  <a:lnTo>
                    <a:pt x="153" y="183"/>
                  </a:lnTo>
                  <a:cubicBezTo>
                    <a:pt x="153" y="183"/>
                    <a:pt x="183" y="153"/>
                    <a:pt x="183" y="153"/>
                  </a:cubicBezTo>
                  <a:cubicBezTo>
                    <a:pt x="183" y="153"/>
                    <a:pt x="183" y="12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732264">
              <a:off x="6653647" y="1673706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22" y="0"/>
                  </a:moveTo>
                  <a:cubicBezTo>
                    <a:pt x="61" y="0"/>
                    <a:pt x="30" y="0"/>
                    <a:pt x="0" y="31"/>
                  </a:cubicBezTo>
                  <a:lnTo>
                    <a:pt x="0" y="61"/>
                  </a:lnTo>
                  <a:lnTo>
                    <a:pt x="0" y="122"/>
                  </a:lnTo>
                  <a:lnTo>
                    <a:pt x="0" y="152"/>
                  </a:lnTo>
                  <a:lnTo>
                    <a:pt x="30" y="213"/>
                  </a:lnTo>
                  <a:cubicBezTo>
                    <a:pt x="91" y="213"/>
                    <a:pt x="152" y="183"/>
                    <a:pt x="182" y="152"/>
                  </a:cubicBezTo>
                  <a:lnTo>
                    <a:pt x="182" y="91"/>
                  </a:lnTo>
                  <a:lnTo>
                    <a:pt x="18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732264">
              <a:off x="7076227" y="1927359"/>
              <a:ext cx="4695" cy="4823"/>
            </a:xfrm>
            <a:custGeom>
              <a:avLst/>
              <a:gdLst/>
              <a:ahLst/>
              <a:cxnLst/>
              <a:rect l="l" t="t" r="r" b="b"/>
              <a:pathLst>
                <a:path w="183" h="188" extrusionOk="0">
                  <a:moveTo>
                    <a:pt x="92" y="0"/>
                  </a:moveTo>
                  <a:cubicBezTo>
                    <a:pt x="61" y="0"/>
                    <a:pt x="31" y="16"/>
                    <a:pt x="0" y="46"/>
                  </a:cubicBezTo>
                  <a:lnTo>
                    <a:pt x="61" y="76"/>
                  </a:lnTo>
                  <a:lnTo>
                    <a:pt x="0" y="76"/>
                  </a:lnTo>
                  <a:lnTo>
                    <a:pt x="0" y="107"/>
                  </a:lnTo>
                  <a:lnTo>
                    <a:pt x="31" y="168"/>
                  </a:lnTo>
                  <a:cubicBezTo>
                    <a:pt x="43" y="180"/>
                    <a:pt x="66" y="188"/>
                    <a:pt x="91" y="188"/>
                  </a:cubicBezTo>
                  <a:cubicBezTo>
                    <a:pt x="126" y="188"/>
                    <a:pt x="165" y="173"/>
                    <a:pt x="183" y="137"/>
                  </a:cubicBezTo>
                  <a:lnTo>
                    <a:pt x="183" y="107"/>
                  </a:lnTo>
                  <a:lnTo>
                    <a:pt x="183" y="76"/>
                  </a:lnTo>
                  <a:lnTo>
                    <a:pt x="183" y="46"/>
                  </a:lnTo>
                  <a:cubicBezTo>
                    <a:pt x="152" y="16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732264">
              <a:off x="6929791" y="1881144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62" y="1"/>
                    <a:pt x="31" y="31"/>
                    <a:pt x="1" y="92"/>
                  </a:cubicBezTo>
                  <a:lnTo>
                    <a:pt x="1" y="153"/>
                  </a:lnTo>
                  <a:lnTo>
                    <a:pt x="62" y="183"/>
                  </a:lnTo>
                  <a:lnTo>
                    <a:pt x="122" y="183"/>
                  </a:lnTo>
                  <a:cubicBezTo>
                    <a:pt x="153" y="183"/>
                    <a:pt x="183" y="183"/>
                    <a:pt x="214" y="153"/>
                  </a:cubicBezTo>
                  <a:lnTo>
                    <a:pt x="214" y="122"/>
                  </a:lnTo>
                  <a:lnTo>
                    <a:pt x="214" y="62"/>
                  </a:lnTo>
                  <a:cubicBezTo>
                    <a:pt x="18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732264">
              <a:off x="6721020" y="1527339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1" y="0"/>
                  </a:moveTo>
                  <a:cubicBezTo>
                    <a:pt x="61" y="0"/>
                    <a:pt x="30" y="30"/>
                    <a:pt x="30" y="61"/>
                  </a:cubicBezTo>
                  <a:cubicBezTo>
                    <a:pt x="0" y="122"/>
                    <a:pt x="0" y="152"/>
                    <a:pt x="30" y="213"/>
                  </a:cubicBezTo>
                  <a:lnTo>
                    <a:pt x="91" y="243"/>
                  </a:lnTo>
                  <a:lnTo>
                    <a:pt x="152" y="243"/>
                  </a:lnTo>
                  <a:lnTo>
                    <a:pt x="213" y="182"/>
                  </a:lnTo>
                  <a:cubicBezTo>
                    <a:pt x="213" y="182"/>
                    <a:pt x="213" y="152"/>
                    <a:pt x="243" y="152"/>
                  </a:cubicBezTo>
                  <a:cubicBezTo>
                    <a:pt x="243" y="122"/>
                    <a:pt x="243" y="91"/>
                    <a:pt x="243" y="61"/>
                  </a:cubicBezTo>
                  <a:lnTo>
                    <a:pt x="213" y="3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732264">
              <a:off x="6852914" y="1953628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53" y="1"/>
                  </a:moveTo>
                  <a:cubicBezTo>
                    <a:pt x="92" y="1"/>
                    <a:pt x="31" y="31"/>
                    <a:pt x="1" y="92"/>
                  </a:cubicBezTo>
                  <a:lnTo>
                    <a:pt x="1" y="122"/>
                  </a:lnTo>
                  <a:lnTo>
                    <a:pt x="31" y="152"/>
                  </a:lnTo>
                  <a:cubicBezTo>
                    <a:pt x="62" y="183"/>
                    <a:pt x="122" y="183"/>
                    <a:pt x="153" y="183"/>
                  </a:cubicBezTo>
                  <a:lnTo>
                    <a:pt x="183" y="183"/>
                  </a:lnTo>
                  <a:lnTo>
                    <a:pt x="214" y="152"/>
                  </a:lnTo>
                  <a:cubicBezTo>
                    <a:pt x="214" y="122"/>
                    <a:pt x="214" y="92"/>
                    <a:pt x="214" y="61"/>
                  </a:cubicBez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732264">
              <a:off x="6789574" y="1903341"/>
              <a:ext cx="7055" cy="6285"/>
            </a:xfrm>
            <a:custGeom>
              <a:avLst/>
              <a:gdLst/>
              <a:ahLst/>
              <a:cxnLst/>
              <a:rect l="l" t="t" r="r" b="b"/>
              <a:pathLst>
                <a:path w="275" h="245" extrusionOk="0">
                  <a:moveTo>
                    <a:pt x="92" y="1"/>
                  </a:moveTo>
                  <a:lnTo>
                    <a:pt x="92" y="31"/>
                  </a:lnTo>
                  <a:lnTo>
                    <a:pt x="31" y="62"/>
                  </a:lnTo>
                  <a:cubicBezTo>
                    <a:pt x="1" y="122"/>
                    <a:pt x="31" y="214"/>
                    <a:pt x="92" y="244"/>
                  </a:cubicBezTo>
                  <a:lnTo>
                    <a:pt x="183" y="244"/>
                  </a:lnTo>
                  <a:lnTo>
                    <a:pt x="214" y="214"/>
                  </a:lnTo>
                  <a:cubicBezTo>
                    <a:pt x="244" y="183"/>
                    <a:pt x="274" y="153"/>
                    <a:pt x="274" y="122"/>
                  </a:cubicBezTo>
                  <a:cubicBezTo>
                    <a:pt x="274" y="92"/>
                    <a:pt x="274" y="62"/>
                    <a:pt x="244" y="31"/>
                  </a:cubicBezTo>
                  <a:cubicBezTo>
                    <a:pt x="244" y="31"/>
                    <a:pt x="214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732264">
              <a:off x="6938962" y="1741955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83"/>
                    <a:pt x="31" y="214"/>
                  </a:cubicBezTo>
                  <a:lnTo>
                    <a:pt x="31" y="244"/>
                  </a:lnTo>
                  <a:lnTo>
                    <a:pt x="183" y="244"/>
                  </a:lnTo>
                  <a:lnTo>
                    <a:pt x="213" y="214"/>
                  </a:lnTo>
                  <a:lnTo>
                    <a:pt x="213" y="183"/>
                  </a:lnTo>
                  <a:lnTo>
                    <a:pt x="213" y="122"/>
                  </a:lnTo>
                  <a:lnTo>
                    <a:pt x="213" y="92"/>
                  </a:lnTo>
                  <a:cubicBezTo>
                    <a:pt x="213" y="62"/>
                    <a:pt x="183" y="31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732264">
              <a:off x="6880872" y="2122942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52" y="1"/>
                  </a:moveTo>
                  <a:cubicBezTo>
                    <a:pt x="92" y="1"/>
                    <a:pt x="31" y="31"/>
                    <a:pt x="31" y="92"/>
                  </a:cubicBezTo>
                  <a:cubicBezTo>
                    <a:pt x="1" y="122"/>
                    <a:pt x="1" y="183"/>
                    <a:pt x="31" y="213"/>
                  </a:cubicBezTo>
                  <a:lnTo>
                    <a:pt x="244" y="213"/>
                  </a:lnTo>
                  <a:lnTo>
                    <a:pt x="274" y="183"/>
                  </a:lnTo>
                  <a:cubicBezTo>
                    <a:pt x="274" y="153"/>
                    <a:pt x="274" y="153"/>
                    <a:pt x="274" y="122"/>
                  </a:cubicBezTo>
                  <a:lnTo>
                    <a:pt x="274" y="92"/>
                  </a:lnTo>
                  <a:cubicBezTo>
                    <a:pt x="274" y="31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732264">
              <a:off x="6716500" y="1860125"/>
              <a:ext cx="7029" cy="705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52" y="1"/>
                  </a:moveTo>
                  <a:cubicBezTo>
                    <a:pt x="91" y="1"/>
                    <a:pt x="61" y="1"/>
                    <a:pt x="30" y="61"/>
                  </a:cubicBezTo>
                  <a:lnTo>
                    <a:pt x="0" y="61"/>
                  </a:lnTo>
                  <a:cubicBezTo>
                    <a:pt x="0" y="122"/>
                    <a:pt x="0" y="153"/>
                    <a:pt x="30" y="183"/>
                  </a:cubicBezTo>
                  <a:lnTo>
                    <a:pt x="61" y="183"/>
                  </a:lnTo>
                  <a:lnTo>
                    <a:pt x="61" y="213"/>
                  </a:lnTo>
                  <a:lnTo>
                    <a:pt x="122" y="244"/>
                  </a:lnTo>
                  <a:lnTo>
                    <a:pt x="182" y="244"/>
                  </a:lnTo>
                  <a:lnTo>
                    <a:pt x="182" y="274"/>
                  </a:lnTo>
                  <a:cubicBezTo>
                    <a:pt x="243" y="244"/>
                    <a:pt x="274" y="213"/>
                    <a:pt x="274" y="183"/>
                  </a:cubicBezTo>
                  <a:lnTo>
                    <a:pt x="274" y="153"/>
                  </a:lnTo>
                  <a:lnTo>
                    <a:pt x="274" y="92"/>
                  </a:lnTo>
                  <a:lnTo>
                    <a:pt x="274" y="61"/>
                  </a:lnTo>
                  <a:lnTo>
                    <a:pt x="243" y="31"/>
                  </a:lnTo>
                  <a:cubicBezTo>
                    <a:pt x="243" y="31"/>
                    <a:pt x="243" y="3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732264">
              <a:off x="7006392" y="1779957"/>
              <a:ext cx="6260" cy="7825"/>
            </a:xfrm>
            <a:custGeom>
              <a:avLst/>
              <a:gdLst/>
              <a:ahLst/>
              <a:cxnLst/>
              <a:rect l="l" t="t" r="r" b="b"/>
              <a:pathLst>
                <a:path w="244" h="305" extrusionOk="0">
                  <a:moveTo>
                    <a:pt x="61" y="1"/>
                  </a:moveTo>
                  <a:cubicBezTo>
                    <a:pt x="31" y="31"/>
                    <a:pt x="31" y="31"/>
                    <a:pt x="31" y="62"/>
                  </a:cubicBezTo>
                  <a:lnTo>
                    <a:pt x="31" y="122"/>
                  </a:lnTo>
                  <a:cubicBezTo>
                    <a:pt x="0" y="153"/>
                    <a:pt x="0" y="153"/>
                    <a:pt x="31" y="183"/>
                  </a:cubicBezTo>
                  <a:cubicBezTo>
                    <a:pt x="0" y="244"/>
                    <a:pt x="61" y="305"/>
                    <a:pt x="122" y="305"/>
                  </a:cubicBezTo>
                  <a:lnTo>
                    <a:pt x="183" y="305"/>
                  </a:lnTo>
                  <a:cubicBezTo>
                    <a:pt x="213" y="274"/>
                    <a:pt x="213" y="274"/>
                    <a:pt x="244" y="244"/>
                  </a:cubicBezTo>
                  <a:lnTo>
                    <a:pt x="244" y="153"/>
                  </a:lnTo>
                  <a:cubicBezTo>
                    <a:pt x="244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732264">
              <a:off x="7017271" y="2115181"/>
              <a:ext cx="7055" cy="6080"/>
            </a:xfrm>
            <a:custGeom>
              <a:avLst/>
              <a:gdLst/>
              <a:ahLst/>
              <a:cxnLst/>
              <a:rect l="l" t="t" r="r" b="b"/>
              <a:pathLst>
                <a:path w="275" h="237" extrusionOk="0">
                  <a:moveTo>
                    <a:pt x="172" y="1"/>
                  </a:moveTo>
                  <a:cubicBezTo>
                    <a:pt x="153" y="1"/>
                    <a:pt x="138" y="8"/>
                    <a:pt x="123" y="24"/>
                  </a:cubicBezTo>
                  <a:lnTo>
                    <a:pt x="92" y="24"/>
                  </a:lnTo>
                  <a:lnTo>
                    <a:pt x="31" y="84"/>
                  </a:lnTo>
                  <a:cubicBezTo>
                    <a:pt x="1" y="115"/>
                    <a:pt x="1" y="115"/>
                    <a:pt x="31" y="145"/>
                  </a:cubicBezTo>
                  <a:lnTo>
                    <a:pt x="31" y="176"/>
                  </a:lnTo>
                  <a:lnTo>
                    <a:pt x="62" y="236"/>
                  </a:lnTo>
                  <a:lnTo>
                    <a:pt x="183" y="236"/>
                  </a:lnTo>
                  <a:lnTo>
                    <a:pt x="214" y="206"/>
                  </a:lnTo>
                  <a:cubicBezTo>
                    <a:pt x="244" y="176"/>
                    <a:pt x="244" y="145"/>
                    <a:pt x="244" y="145"/>
                  </a:cubicBezTo>
                  <a:cubicBezTo>
                    <a:pt x="275" y="115"/>
                    <a:pt x="275" y="84"/>
                    <a:pt x="244" y="54"/>
                  </a:cubicBezTo>
                  <a:lnTo>
                    <a:pt x="244" y="24"/>
                  </a:lnTo>
                  <a:cubicBezTo>
                    <a:pt x="214" y="8"/>
                    <a:pt x="191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732264">
              <a:off x="6712231" y="1731235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31" y="0"/>
                  </a:moveTo>
                  <a:lnTo>
                    <a:pt x="1" y="30"/>
                  </a:lnTo>
                  <a:cubicBezTo>
                    <a:pt x="1" y="61"/>
                    <a:pt x="1" y="91"/>
                    <a:pt x="1" y="91"/>
                  </a:cubicBezTo>
                  <a:lnTo>
                    <a:pt x="1" y="122"/>
                  </a:lnTo>
                  <a:lnTo>
                    <a:pt x="31" y="152"/>
                  </a:lnTo>
                  <a:cubicBezTo>
                    <a:pt x="47" y="167"/>
                    <a:pt x="62" y="175"/>
                    <a:pt x="77" y="175"/>
                  </a:cubicBezTo>
                  <a:cubicBezTo>
                    <a:pt x="92" y="175"/>
                    <a:pt x="107" y="167"/>
                    <a:pt x="123" y="152"/>
                  </a:cubicBezTo>
                  <a:cubicBezTo>
                    <a:pt x="153" y="152"/>
                    <a:pt x="153" y="122"/>
                    <a:pt x="183" y="122"/>
                  </a:cubicBezTo>
                  <a:lnTo>
                    <a:pt x="183" y="61"/>
                  </a:lnTo>
                  <a:lnTo>
                    <a:pt x="183" y="3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732264">
              <a:off x="6843526" y="2013098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1" y="62"/>
                  </a:lnTo>
                  <a:lnTo>
                    <a:pt x="1" y="92"/>
                  </a:lnTo>
                  <a:lnTo>
                    <a:pt x="1" y="153"/>
                  </a:lnTo>
                  <a:lnTo>
                    <a:pt x="1" y="183"/>
                  </a:lnTo>
                  <a:cubicBezTo>
                    <a:pt x="1" y="183"/>
                    <a:pt x="31" y="214"/>
                    <a:pt x="31" y="214"/>
                  </a:cubicBezTo>
                  <a:lnTo>
                    <a:pt x="122" y="214"/>
                  </a:lnTo>
                  <a:cubicBezTo>
                    <a:pt x="153" y="214"/>
                    <a:pt x="183" y="214"/>
                    <a:pt x="183" y="183"/>
                  </a:cubicBezTo>
                  <a:cubicBezTo>
                    <a:pt x="214" y="92"/>
                    <a:pt x="18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732264">
              <a:off x="6661723" y="1866210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106" y="0"/>
                  </a:moveTo>
                  <a:cubicBezTo>
                    <a:pt x="74" y="0"/>
                    <a:pt x="52" y="22"/>
                    <a:pt x="31" y="43"/>
                  </a:cubicBezTo>
                  <a:lnTo>
                    <a:pt x="0" y="104"/>
                  </a:lnTo>
                  <a:cubicBezTo>
                    <a:pt x="0" y="134"/>
                    <a:pt x="0" y="165"/>
                    <a:pt x="31" y="195"/>
                  </a:cubicBezTo>
                  <a:lnTo>
                    <a:pt x="92" y="195"/>
                  </a:lnTo>
                  <a:cubicBezTo>
                    <a:pt x="122" y="195"/>
                    <a:pt x="152" y="165"/>
                    <a:pt x="183" y="165"/>
                  </a:cubicBezTo>
                  <a:lnTo>
                    <a:pt x="213" y="104"/>
                  </a:lnTo>
                  <a:lnTo>
                    <a:pt x="213" y="74"/>
                  </a:lnTo>
                  <a:lnTo>
                    <a:pt x="213" y="43"/>
                  </a:lnTo>
                  <a:lnTo>
                    <a:pt x="152" y="13"/>
                  </a:lnTo>
                  <a:cubicBezTo>
                    <a:pt x="135" y="4"/>
                    <a:pt x="119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732264">
              <a:off x="6932866" y="2038318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22" y="0"/>
                  </a:moveTo>
                  <a:cubicBezTo>
                    <a:pt x="92" y="0"/>
                    <a:pt x="61" y="31"/>
                    <a:pt x="31" y="61"/>
                  </a:cubicBezTo>
                  <a:lnTo>
                    <a:pt x="0" y="61"/>
                  </a:lnTo>
                  <a:cubicBezTo>
                    <a:pt x="0" y="122"/>
                    <a:pt x="31" y="213"/>
                    <a:pt x="92" y="243"/>
                  </a:cubicBezTo>
                  <a:lnTo>
                    <a:pt x="183" y="243"/>
                  </a:lnTo>
                  <a:cubicBezTo>
                    <a:pt x="213" y="213"/>
                    <a:pt x="244" y="213"/>
                    <a:pt x="274" y="183"/>
                  </a:cubicBezTo>
                  <a:lnTo>
                    <a:pt x="213" y="91"/>
                  </a:lnTo>
                  <a:cubicBezTo>
                    <a:pt x="213" y="31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732264">
              <a:off x="6829347" y="2095086"/>
              <a:ext cx="6285" cy="5465"/>
            </a:xfrm>
            <a:custGeom>
              <a:avLst/>
              <a:gdLst/>
              <a:ahLst/>
              <a:cxnLst/>
              <a:rect l="l" t="t" r="r" b="b"/>
              <a:pathLst>
                <a:path w="245" h="213" extrusionOk="0">
                  <a:moveTo>
                    <a:pt x="92" y="0"/>
                  </a:moveTo>
                  <a:lnTo>
                    <a:pt x="62" y="31"/>
                  </a:lnTo>
                  <a:cubicBezTo>
                    <a:pt x="31" y="31"/>
                    <a:pt x="31" y="31"/>
                    <a:pt x="31" y="61"/>
                  </a:cubicBezTo>
                  <a:cubicBezTo>
                    <a:pt x="1" y="61"/>
                    <a:pt x="1" y="91"/>
                    <a:pt x="31" y="91"/>
                  </a:cubicBezTo>
                  <a:lnTo>
                    <a:pt x="31" y="152"/>
                  </a:lnTo>
                  <a:lnTo>
                    <a:pt x="62" y="183"/>
                  </a:lnTo>
                  <a:cubicBezTo>
                    <a:pt x="62" y="213"/>
                    <a:pt x="92" y="213"/>
                    <a:pt x="123" y="213"/>
                  </a:cubicBezTo>
                  <a:lnTo>
                    <a:pt x="183" y="213"/>
                  </a:lnTo>
                  <a:cubicBezTo>
                    <a:pt x="214" y="213"/>
                    <a:pt x="214" y="183"/>
                    <a:pt x="244" y="183"/>
                  </a:cubicBezTo>
                  <a:lnTo>
                    <a:pt x="244" y="152"/>
                  </a:lnTo>
                  <a:lnTo>
                    <a:pt x="244" y="122"/>
                  </a:lnTo>
                  <a:cubicBezTo>
                    <a:pt x="244" y="61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732264">
              <a:off x="6796894" y="1984737"/>
              <a:ext cx="7055" cy="705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22" y="1"/>
                  </a:moveTo>
                  <a:lnTo>
                    <a:pt x="92" y="31"/>
                  </a:lnTo>
                  <a:cubicBezTo>
                    <a:pt x="61" y="31"/>
                    <a:pt x="1" y="62"/>
                    <a:pt x="1" y="123"/>
                  </a:cubicBezTo>
                  <a:lnTo>
                    <a:pt x="1" y="183"/>
                  </a:lnTo>
                  <a:cubicBezTo>
                    <a:pt x="1" y="214"/>
                    <a:pt x="31" y="244"/>
                    <a:pt x="61" y="244"/>
                  </a:cubicBezTo>
                  <a:lnTo>
                    <a:pt x="122" y="275"/>
                  </a:lnTo>
                  <a:cubicBezTo>
                    <a:pt x="183" y="275"/>
                    <a:pt x="244" y="244"/>
                    <a:pt x="244" y="183"/>
                  </a:cubicBezTo>
                  <a:cubicBezTo>
                    <a:pt x="274" y="123"/>
                    <a:pt x="274" y="62"/>
                    <a:pt x="244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732264">
              <a:off x="6862520" y="2218931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31" y="0"/>
                  </a:moveTo>
                  <a:lnTo>
                    <a:pt x="0" y="61"/>
                  </a:lnTo>
                  <a:lnTo>
                    <a:pt x="0" y="91"/>
                  </a:lnTo>
                  <a:lnTo>
                    <a:pt x="0" y="152"/>
                  </a:lnTo>
                  <a:lnTo>
                    <a:pt x="31" y="213"/>
                  </a:lnTo>
                  <a:cubicBezTo>
                    <a:pt x="91" y="213"/>
                    <a:pt x="152" y="213"/>
                    <a:pt x="183" y="152"/>
                  </a:cubicBezTo>
                  <a:lnTo>
                    <a:pt x="183" y="122"/>
                  </a:lnTo>
                  <a:cubicBezTo>
                    <a:pt x="183" y="91"/>
                    <a:pt x="183" y="61"/>
                    <a:pt x="183" y="30"/>
                  </a:cubicBezTo>
                  <a:cubicBezTo>
                    <a:pt x="152" y="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732264">
              <a:off x="6863628" y="1913737"/>
              <a:ext cx="6260" cy="628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92" y="1"/>
                  </a:moveTo>
                  <a:cubicBezTo>
                    <a:pt x="61" y="1"/>
                    <a:pt x="0" y="31"/>
                    <a:pt x="0" y="92"/>
                  </a:cubicBezTo>
                  <a:cubicBezTo>
                    <a:pt x="0" y="122"/>
                    <a:pt x="0" y="153"/>
                    <a:pt x="0" y="183"/>
                  </a:cubicBezTo>
                  <a:lnTo>
                    <a:pt x="31" y="214"/>
                  </a:lnTo>
                  <a:lnTo>
                    <a:pt x="31" y="244"/>
                  </a:lnTo>
                  <a:lnTo>
                    <a:pt x="122" y="244"/>
                  </a:lnTo>
                  <a:cubicBezTo>
                    <a:pt x="183" y="244"/>
                    <a:pt x="213" y="214"/>
                    <a:pt x="213" y="153"/>
                  </a:cubicBezTo>
                  <a:cubicBezTo>
                    <a:pt x="244" y="122"/>
                    <a:pt x="244" y="92"/>
                    <a:pt x="213" y="6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732264">
              <a:off x="6554243" y="1992691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92"/>
                    <a:pt x="31" y="153"/>
                    <a:pt x="92" y="183"/>
                  </a:cubicBezTo>
                  <a:cubicBezTo>
                    <a:pt x="100" y="191"/>
                    <a:pt x="110" y="195"/>
                    <a:pt x="122" y="195"/>
                  </a:cubicBezTo>
                  <a:cubicBezTo>
                    <a:pt x="153" y="195"/>
                    <a:pt x="191" y="167"/>
                    <a:pt x="213" y="122"/>
                  </a:cubicBezTo>
                  <a:lnTo>
                    <a:pt x="213" y="92"/>
                  </a:lnTo>
                  <a:lnTo>
                    <a:pt x="213" y="31"/>
                  </a:lnTo>
                  <a:cubicBezTo>
                    <a:pt x="213" y="31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732264">
              <a:off x="6901383" y="1793227"/>
              <a:ext cx="6260" cy="6132"/>
            </a:xfrm>
            <a:custGeom>
              <a:avLst/>
              <a:gdLst/>
              <a:ahLst/>
              <a:cxnLst/>
              <a:rect l="l" t="t" r="r" b="b"/>
              <a:pathLst>
                <a:path w="244" h="239" extrusionOk="0">
                  <a:moveTo>
                    <a:pt x="110" y="0"/>
                  </a:moveTo>
                  <a:cubicBezTo>
                    <a:pt x="58" y="0"/>
                    <a:pt x="22" y="43"/>
                    <a:pt x="0" y="86"/>
                  </a:cubicBezTo>
                  <a:lnTo>
                    <a:pt x="30" y="178"/>
                  </a:lnTo>
                  <a:cubicBezTo>
                    <a:pt x="61" y="208"/>
                    <a:pt x="91" y="208"/>
                    <a:pt x="91" y="238"/>
                  </a:cubicBezTo>
                  <a:lnTo>
                    <a:pt x="152" y="238"/>
                  </a:lnTo>
                  <a:cubicBezTo>
                    <a:pt x="182" y="208"/>
                    <a:pt x="213" y="178"/>
                    <a:pt x="213" y="178"/>
                  </a:cubicBezTo>
                  <a:lnTo>
                    <a:pt x="243" y="178"/>
                  </a:lnTo>
                  <a:cubicBezTo>
                    <a:pt x="243" y="147"/>
                    <a:pt x="243" y="117"/>
                    <a:pt x="243" y="86"/>
                  </a:cubicBezTo>
                  <a:cubicBezTo>
                    <a:pt x="243" y="56"/>
                    <a:pt x="213" y="26"/>
                    <a:pt x="182" y="26"/>
                  </a:cubicBezTo>
                  <a:cubicBezTo>
                    <a:pt x="156" y="8"/>
                    <a:pt x="132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732264">
              <a:off x="6873944" y="1736871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61" y="213"/>
                  </a:lnTo>
                  <a:cubicBezTo>
                    <a:pt x="122" y="213"/>
                    <a:pt x="183" y="152"/>
                    <a:pt x="213" y="91"/>
                  </a:cubicBezTo>
                  <a:lnTo>
                    <a:pt x="213" y="3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732264">
              <a:off x="6848784" y="1834941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122" y="0"/>
                  </a:moveTo>
                  <a:cubicBezTo>
                    <a:pt x="92" y="0"/>
                    <a:pt x="31" y="0"/>
                    <a:pt x="1" y="61"/>
                  </a:cubicBezTo>
                  <a:lnTo>
                    <a:pt x="1" y="91"/>
                  </a:lnTo>
                  <a:cubicBezTo>
                    <a:pt x="1" y="122"/>
                    <a:pt x="31" y="183"/>
                    <a:pt x="31" y="183"/>
                  </a:cubicBezTo>
                  <a:lnTo>
                    <a:pt x="122" y="183"/>
                  </a:lnTo>
                  <a:cubicBezTo>
                    <a:pt x="153" y="152"/>
                    <a:pt x="153" y="15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732264">
              <a:off x="6771888" y="1715180"/>
              <a:ext cx="6260" cy="5080"/>
            </a:xfrm>
            <a:custGeom>
              <a:avLst/>
              <a:gdLst/>
              <a:ahLst/>
              <a:cxnLst/>
              <a:rect l="l" t="t" r="r" b="b"/>
              <a:pathLst>
                <a:path w="244" h="198" extrusionOk="0">
                  <a:moveTo>
                    <a:pt x="152" y="23"/>
                  </a:moveTo>
                  <a:cubicBezTo>
                    <a:pt x="152" y="53"/>
                    <a:pt x="152" y="84"/>
                    <a:pt x="152" y="84"/>
                  </a:cubicBezTo>
                  <a:lnTo>
                    <a:pt x="122" y="84"/>
                  </a:lnTo>
                  <a:lnTo>
                    <a:pt x="152" y="23"/>
                  </a:lnTo>
                  <a:close/>
                  <a:moveTo>
                    <a:pt x="167" y="0"/>
                  </a:moveTo>
                  <a:cubicBezTo>
                    <a:pt x="152" y="0"/>
                    <a:pt x="137" y="8"/>
                    <a:pt x="122" y="23"/>
                  </a:cubicBezTo>
                  <a:lnTo>
                    <a:pt x="122" y="53"/>
                  </a:lnTo>
                  <a:lnTo>
                    <a:pt x="91" y="53"/>
                  </a:lnTo>
                  <a:lnTo>
                    <a:pt x="91" y="84"/>
                  </a:lnTo>
                  <a:lnTo>
                    <a:pt x="61" y="84"/>
                  </a:lnTo>
                  <a:lnTo>
                    <a:pt x="31" y="53"/>
                  </a:lnTo>
                  <a:lnTo>
                    <a:pt x="31" y="53"/>
                  </a:lnTo>
                  <a:cubicBezTo>
                    <a:pt x="0" y="114"/>
                    <a:pt x="31" y="144"/>
                    <a:pt x="61" y="175"/>
                  </a:cubicBezTo>
                  <a:lnTo>
                    <a:pt x="122" y="175"/>
                  </a:lnTo>
                  <a:cubicBezTo>
                    <a:pt x="122" y="190"/>
                    <a:pt x="129" y="198"/>
                    <a:pt x="141" y="198"/>
                  </a:cubicBezTo>
                  <a:cubicBezTo>
                    <a:pt x="152" y="198"/>
                    <a:pt x="167" y="190"/>
                    <a:pt x="183" y="175"/>
                  </a:cubicBezTo>
                  <a:cubicBezTo>
                    <a:pt x="213" y="175"/>
                    <a:pt x="243" y="144"/>
                    <a:pt x="243" y="114"/>
                  </a:cubicBezTo>
                  <a:lnTo>
                    <a:pt x="243" y="53"/>
                  </a:lnTo>
                  <a:lnTo>
                    <a:pt x="213" y="23"/>
                  </a:lnTo>
                  <a:cubicBezTo>
                    <a:pt x="198" y="8"/>
                    <a:pt x="18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732264">
              <a:off x="6759391" y="1804890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61" y="1"/>
                  </a:moveTo>
                  <a:lnTo>
                    <a:pt x="61" y="61"/>
                  </a:lnTo>
                  <a:lnTo>
                    <a:pt x="61" y="92"/>
                  </a:lnTo>
                  <a:lnTo>
                    <a:pt x="12" y="141"/>
                  </a:lnTo>
                  <a:lnTo>
                    <a:pt x="12" y="141"/>
                  </a:lnTo>
                  <a:cubicBezTo>
                    <a:pt x="8" y="135"/>
                    <a:pt x="4" y="129"/>
                    <a:pt x="0" y="122"/>
                  </a:cubicBezTo>
                  <a:lnTo>
                    <a:pt x="0" y="153"/>
                  </a:lnTo>
                  <a:lnTo>
                    <a:pt x="12" y="141"/>
                  </a:lnTo>
                  <a:lnTo>
                    <a:pt x="12" y="141"/>
                  </a:lnTo>
                  <a:cubicBezTo>
                    <a:pt x="34" y="174"/>
                    <a:pt x="65" y="195"/>
                    <a:pt x="99" y="206"/>
                  </a:cubicBezTo>
                  <a:lnTo>
                    <a:pt x="99" y="206"/>
                  </a:lnTo>
                  <a:lnTo>
                    <a:pt x="122" y="183"/>
                  </a:lnTo>
                  <a:lnTo>
                    <a:pt x="152" y="122"/>
                  </a:lnTo>
                  <a:lnTo>
                    <a:pt x="152" y="61"/>
                  </a:lnTo>
                  <a:cubicBezTo>
                    <a:pt x="122" y="31"/>
                    <a:pt x="92" y="1"/>
                    <a:pt x="61" y="1"/>
                  </a:cubicBezTo>
                  <a:close/>
                  <a:moveTo>
                    <a:pt x="99" y="206"/>
                  </a:moveTo>
                  <a:lnTo>
                    <a:pt x="92" y="213"/>
                  </a:lnTo>
                  <a:lnTo>
                    <a:pt x="152" y="213"/>
                  </a:lnTo>
                  <a:cubicBezTo>
                    <a:pt x="134" y="213"/>
                    <a:pt x="117" y="211"/>
                    <a:pt x="99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732264">
              <a:off x="6829230" y="1640430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61" y="1"/>
                  </a:moveTo>
                  <a:lnTo>
                    <a:pt x="6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53"/>
                    <a:pt x="31" y="213"/>
                    <a:pt x="92" y="244"/>
                  </a:cubicBezTo>
                  <a:cubicBezTo>
                    <a:pt x="122" y="244"/>
                    <a:pt x="183" y="213"/>
                    <a:pt x="213" y="153"/>
                  </a:cubicBezTo>
                  <a:cubicBezTo>
                    <a:pt x="213" y="122"/>
                    <a:pt x="213" y="92"/>
                    <a:pt x="213" y="61"/>
                  </a:cubicBezTo>
                  <a:lnTo>
                    <a:pt x="21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 rot="-732264">
              <a:off x="6782209" y="1770197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61" y="0"/>
                  </a:moveTo>
                  <a:cubicBezTo>
                    <a:pt x="61" y="0"/>
                    <a:pt x="31" y="30"/>
                    <a:pt x="31" y="61"/>
                  </a:cubicBezTo>
                  <a:cubicBezTo>
                    <a:pt x="0" y="91"/>
                    <a:pt x="0" y="91"/>
                    <a:pt x="31" y="122"/>
                  </a:cubicBezTo>
                  <a:lnTo>
                    <a:pt x="31" y="152"/>
                  </a:lnTo>
                  <a:lnTo>
                    <a:pt x="61" y="182"/>
                  </a:lnTo>
                  <a:cubicBezTo>
                    <a:pt x="76" y="198"/>
                    <a:pt x="92" y="205"/>
                    <a:pt x="107" y="205"/>
                  </a:cubicBezTo>
                  <a:cubicBezTo>
                    <a:pt x="122" y="205"/>
                    <a:pt x="137" y="198"/>
                    <a:pt x="152" y="182"/>
                  </a:cubicBezTo>
                  <a:cubicBezTo>
                    <a:pt x="183" y="182"/>
                    <a:pt x="213" y="182"/>
                    <a:pt x="244" y="152"/>
                  </a:cubicBezTo>
                  <a:lnTo>
                    <a:pt x="244" y="122"/>
                  </a:lnTo>
                  <a:cubicBezTo>
                    <a:pt x="244" y="61"/>
                    <a:pt x="244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 rot="-732264">
              <a:off x="6619731" y="2077830"/>
              <a:ext cx="4721" cy="5208"/>
            </a:xfrm>
            <a:custGeom>
              <a:avLst/>
              <a:gdLst/>
              <a:ahLst/>
              <a:cxnLst/>
              <a:rect l="l" t="t" r="r" b="b"/>
              <a:pathLst>
                <a:path w="184" h="203" extrusionOk="0">
                  <a:moveTo>
                    <a:pt x="79" y="0"/>
                  </a:moveTo>
                  <a:cubicBezTo>
                    <a:pt x="47" y="0"/>
                    <a:pt x="19" y="15"/>
                    <a:pt x="1" y="51"/>
                  </a:cubicBezTo>
                  <a:lnTo>
                    <a:pt x="1" y="111"/>
                  </a:lnTo>
                  <a:cubicBezTo>
                    <a:pt x="1" y="142"/>
                    <a:pt x="1" y="172"/>
                    <a:pt x="31" y="203"/>
                  </a:cubicBezTo>
                  <a:lnTo>
                    <a:pt x="122" y="203"/>
                  </a:lnTo>
                  <a:lnTo>
                    <a:pt x="153" y="172"/>
                  </a:lnTo>
                  <a:lnTo>
                    <a:pt x="183" y="172"/>
                  </a:lnTo>
                  <a:lnTo>
                    <a:pt x="183" y="111"/>
                  </a:lnTo>
                  <a:lnTo>
                    <a:pt x="183" y="81"/>
                  </a:lnTo>
                  <a:lnTo>
                    <a:pt x="153" y="20"/>
                  </a:lnTo>
                  <a:cubicBezTo>
                    <a:pt x="128" y="8"/>
                    <a:pt x="10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 rot="-732264">
              <a:off x="6965606" y="1846313"/>
              <a:ext cx="5465" cy="7029"/>
            </a:xfrm>
            <a:custGeom>
              <a:avLst/>
              <a:gdLst/>
              <a:ahLst/>
              <a:cxnLst/>
              <a:rect l="l" t="t" r="r" b="b"/>
              <a:pathLst>
                <a:path w="213" h="274" extrusionOk="0">
                  <a:moveTo>
                    <a:pt x="31" y="0"/>
                  </a:moveTo>
                  <a:lnTo>
                    <a:pt x="0" y="61"/>
                  </a:lnTo>
                  <a:cubicBezTo>
                    <a:pt x="0" y="122"/>
                    <a:pt x="31" y="183"/>
                    <a:pt x="91" y="213"/>
                  </a:cubicBezTo>
                  <a:lnTo>
                    <a:pt x="122" y="274"/>
                  </a:lnTo>
                  <a:lnTo>
                    <a:pt x="152" y="274"/>
                  </a:lnTo>
                  <a:cubicBezTo>
                    <a:pt x="183" y="244"/>
                    <a:pt x="183" y="213"/>
                    <a:pt x="213" y="183"/>
                  </a:cubicBezTo>
                  <a:cubicBezTo>
                    <a:pt x="213" y="152"/>
                    <a:pt x="213" y="122"/>
                    <a:pt x="213" y="92"/>
                  </a:cubicBezTo>
                  <a:cubicBezTo>
                    <a:pt x="183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 rot="-732264">
              <a:off x="6766682" y="185653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0"/>
                  </a:moveTo>
                  <a:cubicBezTo>
                    <a:pt x="61" y="0"/>
                    <a:pt x="31" y="31"/>
                    <a:pt x="31" y="61"/>
                  </a:cubicBezTo>
                  <a:lnTo>
                    <a:pt x="0" y="91"/>
                  </a:lnTo>
                  <a:lnTo>
                    <a:pt x="0" y="183"/>
                  </a:lnTo>
                  <a:cubicBezTo>
                    <a:pt x="31" y="213"/>
                    <a:pt x="61" y="213"/>
                    <a:pt x="92" y="213"/>
                  </a:cubicBezTo>
                  <a:lnTo>
                    <a:pt x="152" y="243"/>
                  </a:lnTo>
                  <a:cubicBezTo>
                    <a:pt x="183" y="243"/>
                    <a:pt x="213" y="213"/>
                    <a:pt x="244" y="183"/>
                  </a:cubicBezTo>
                  <a:lnTo>
                    <a:pt x="244" y="122"/>
                  </a:lnTo>
                  <a:lnTo>
                    <a:pt x="244" y="91"/>
                  </a:lnTo>
                  <a:cubicBezTo>
                    <a:pt x="213" y="61"/>
                    <a:pt x="213" y="3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 rot="-732264">
              <a:off x="6751712" y="1983499"/>
              <a:ext cx="5490" cy="5003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23" y="167"/>
                    <a:pt x="61" y="195"/>
                    <a:pt x="104" y="195"/>
                  </a:cubicBezTo>
                  <a:cubicBezTo>
                    <a:pt x="120" y="195"/>
                    <a:pt x="136" y="191"/>
                    <a:pt x="152" y="183"/>
                  </a:cubicBezTo>
                  <a:lnTo>
                    <a:pt x="213" y="122"/>
                  </a:lnTo>
                  <a:lnTo>
                    <a:pt x="183" y="31"/>
                  </a:lnTo>
                  <a:cubicBezTo>
                    <a:pt x="15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 rot="-732264">
              <a:off x="6606236" y="1837769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1"/>
                  </a:moveTo>
                  <a:cubicBezTo>
                    <a:pt x="62" y="1"/>
                    <a:pt x="31" y="31"/>
                    <a:pt x="31" y="61"/>
                  </a:cubicBezTo>
                  <a:cubicBezTo>
                    <a:pt x="1" y="61"/>
                    <a:pt x="1" y="61"/>
                    <a:pt x="31" y="92"/>
                  </a:cubicBezTo>
                  <a:lnTo>
                    <a:pt x="31" y="153"/>
                  </a:lnTo>
                  <a:cubicBezTo>
                    <a:pt x="31" y="213"/>
                    <a:pt x="92" y="244"/>
                    <a:pt x="153" y="244"/>
                  </a:cubicBezTo>
                  <a:cubicBezTo>
                    <a:pt x="183" y="244"/>
                    <a:pt x="244" y="183"/>
                    <a:pt x="244" y="153"/>
                  </a:cubicBezTo>
                  <a:cubicBezTo>
                    <a:pt x="244" y="122"/>
                    <a:pt x="244" y="122"/>
                    <a:pt x="244" y="122"/>
                  </a:cubicBezTo>
                  <a:lnTo>
                    <a:pt x="244" y="61"/>
                  </a:lnTo>
                  <a:cubicBezTo>
                    <a:pt x="244" y="3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 rot="-732264">
              <a:off x="6659960" y="176559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1" y="1"/>
                  </a:moveTo>
                  <a:cubicBezTo>
                    <a:pt x="61" y="1"/>
                    <a:pt x="0" y="31"/>
                    <a:pt x="0" y="61"/>
                  </a:cubicBezTo>
                  <a:lnTo>
                    <a:pt x="0" y="122"/>
                  </a:lnTo>
                  <a:lnTo>
                    <a:pt x="31" y="183"/>
                  </a:lnTo>
                  <a:cubicBezTo>
                    <a:pt x="31" y="183"/>
                    <a:pt x="61" y="213"/>
                    <a:pt x="91" y="213"/>
                  </a:cubicBezTo>
                  <a:lnTo>
                    <a:pt x="183" y="213"/>
                  </a:lnTo>
                  <a:cubicBezTo>
                    <a:pt x="183" y="213"/>
                    <a:pt x="183" y="183"/>
                    <a:pt x="213" y="183"/>
                  </a:cubicBezTo>
                  <a:lnTo>
                    <a:pt x="213" y="153"/>
                  </a:lnTo>
                  <a:lnTo>
                    <a:pt x="213" y="122"/>
                  </a:lnTo>
                  <a:lnTo>
                    <a:pt x="213" y="61"/>
                  </a:lnTo>
                  <a:cubicBezTo>
                    <a:pt x="18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rot="-732264">
              <a:off x="6459834" y="2129833"/>
              <a:ext cx="667" cy="487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0" y="1"/>
                  </a:moveTo>
                  <a:cubicBezTo>
                    <a:pt x="0" y="1"/>
                    <a:pt x="0" y="18"/>
                    <a:pt x="10" y="18"/>
                  </a:cubicBezTo>
                  <a:cubicBezTo>
                    <a:pt x="14" y="18"/>
                    <a:pt x="19" y="16"/>
                    <a:pt x="26" y="10"/>
                  </a:cubicBezTo>
                  <a:cubicBezTo>
                    <a:pt x="19" y="3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rot="-732264">
              <a:off x="6602004" y="2205685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92" y="1"/>
                  </a:moveTo>
                  <a:lnTo>
                    <a:pt x="61" y="31"/>
                  </a:lnTo>
                  <a:cubicBezTo>
                    <a:pt x="0" y="61"/>
                    <a:pt x="0" y="122"/>
                    <a:pt x="61" y="183"/>
                  </a:cubicBezTo>
                  <a:cubicBezTo>
                    <a:pt x="83" y="204"/>
                    <a:pt x="119" y="226"/>
                    <a:pt x="160" y="226"/>
                  </a:cubicBezTo>
                  <a:cubicBezTo>
                    <a:pt x="177" y="226"/>
                    <a:pt x="195" y="222"/>
                    <a:pt x="213" y="213"/>
                  </a:cubicBezTo>
                  <a:lnTo>
                    <a:pt x="243" y="183"/>
                  </a:lnTo>
                  <a:lnTo>
                    <a:pt x="243" y="153"/>
                  </a:lnTo>
                  <a:cubicBezTo>
                    <a:pt x="243" y="92"/>
                    <a:pt x="243" y="61"/>
                    <a:pt x="213" y="31"/>
                  </a:cubicBezTo>
                  <a:cubicBezTo>
                    <a:pt x="183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rot="-732264">
              <a:off x="6214589" y="220737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lnTo>
                    <a:pt x="61" y="31"/>
                  </a:lnTo>
                  <a:cubicBezTo>
                    <a:pt x="30" y="31"/>
                    <a:pt x="30" y="62"/>
                    <a:pt x="0" y="92"/>
                  </a:cubicBezTo>
                  <a:lnTo>
                    <a:pt x="0" y="122"/>
                  </a:lnTo>
                  <a:lnTo>
                    <a:pt x="0" y="153"/>
                  </a:lnTo>
                  <a:cubicBezTo>
                    <a:pt x="30" y="153"/>
                    <a:pt x="30" y="183"/>
                    <a:pt x="30" y="183"/>
                  </a:cubicBezTo>
                  <a:lnTo>
                    <a:pt x="91" y="214"/>
                  </a:lnTo>
                  <a:lnTo>
                    <a:pt x="152" y="214"/>
                  </a:lnTo>
                  <a:cubicBezTo>
                    <a:pt x="182" y="183"/>
                    <a:pt x="213" y="122"/>
                    <a:pt x="213" y="62"/>
                  </a:cubicBezTo>
                  <a:lnTo>
                    <a:pt x="182" y="1"/>
                  </a:lnTo>
                  <a:lnTo>
                    <a:pt x="182" y="31"/>
                  </a:lnTo>
                  <a:cubicBezTo>
                    <a:pt x="152" y="1"/>
                    <a:pt x="12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 rot="-732264">
              <a:off x="6680228" y="1966442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81" y="1"/>
                  </a:moveTo>
                  <a:cubicBezTo>
                    <a:pt x="69" y="1"/>
                    <a:pt x="62" y="8"/>
                    <a:pt x="62" y="24"/>
                  </a:cubicBezTo>
                  <a:lnTo>
                    <a:pt x="1" y="54"/>
                  </a:lnTo>
                  <a:lnTo>
                    <a:pt x="31" y="84"/>
                  </a:lnTo>
                  <a:cubicBezTo>
                    <a:pt x="1" y="115"/>
                    <a:pt x="1" y="145"/>
                    <a:pt x="31" y="176"/>
                  </a:cubicBezTo>
                  <a:lnTo>
                    <a:pt x="62" y="206"/>
                  </a:lnTo>
                  <a:lnTo>
                    <a:pt x="153" y="206"/>
                  </a:lnTo>
                  <a:cubicBezTo>
                    <a:pt x="214" y="176"/>
                    <a:pt x="214" y="145"/>
                    <a:pt x="214" y="84"/>
                  </a:cubicBezTo>
                  <a:lnTo>
                    <a:pt x="183" y="84"/>
                  </a:lnTo>
                  <a:cubicBezTo>
                    <a:pt x="183" y="54"/>
                    <a:pt x="153" y="24"/>
                    <a:pt x="122" y="24"/>
                  </a:cubicBezTo>
                  <a:cubicBezTo>
                    <a:pt x="107" y="8"/>
                    <a:pt x="9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 rot="-732264">
              <a:off x="6608183" y="2112789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111" y="1"/>
                  </a:moveTo>
                  <a:cubicBezTo>
                    <a:pt x="92" y="1"/>
                    <a:pt x="76" y="8"/>
                    <a:pt x="61" y="24"/>
                  </a:cubicBezTo>
                  <a:cubicBezTo>
                    <a:pt x="31" y="24"/>
                    <a:pt x="0" y="54"/>
                    <a:pt x="0" y="84"/>
                  </a:cubicBezTo>
                  <a:lnTo>
                    <a:pt x="0" y="115"/>
                  </a:lnTo>
                  <a:lnTo>
                    <a:pt x="0" y="145"/>
                  </a:lnTo>
                  <a:cubicBezTo>
                    <a:pt x="0" y="175"/>
                    <a:pt x="0" y="206"/>
                    <a:pt x="31" y="206"/>
                  </a:cubicBezTo>
                  <a:lnTo>
                    <a:pt x="152" y="206"/>
                  </a:lnTo>
                  <a:cubicBezTo>
                    <a:pt x="183" y="206"/>
                    <a:pt x="213" y="175"/>
                    <a:pt x="213" y="145"/>
                  </a:cubicBezTo>
                  <a:lnTo>
                    <a:pt x="244" y="145"/>
                  </a:lnTo>
                  <a:lnTo>
                    <a:pt x="244" y="115"/>
                  </a:lnTo>
                  <a:cubicBezTo>
                    <a:pt x="244" y="54"/>
                    <a:pt x="213" y="24"/>
                    <a:pt x="183" y="24"/>
                  </a:cubicBezTo>
                  <a:cubicBezTo>
                    <a:pt x="152" y="8"/>
                    <a:pt x="130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 rot="-732264">
              <a:off x="6197054" y="2007855"/>
              <a:ext cx="6260" cy="6388"/>
            </a:xfrm>
            <a:custGeom>
              <a:avLst/>
              <a:gdLst/>
              <a:ahLst/>
              <a:cxnLst/>
              <a:rect l="l" t="t" r="r" b="b"/>
              <a:pathLst>
                <a:path w="244" h="249" extrusionOk="0">
                  <a:moveTo>
                    <a:pt x="107" y="1"/>
                  </a:moveTo>
                  <a:cubicBezTo>
                    <a:pt x="92" y="1"/>
                    <a:pt x="77" y="8"/>
                    <a:pt x="61" y="23"/>
                  </a:cubicBezTo>
                  <a:lnTo>
                    <a:pt x="31" y="23"/>
                  </a:lnTo>
                  <a:lnTo>
                    <a:pt x="31" y="54"/>
                  </a:lnTo>
                  <a:cubicBezTo>
                    <a:pt x="1" y="115"/>
                    <a:pt x="1" y="175"/>
                    <a:pt x="61" y="206"/>
                  </a:cubicBezTo>
                  <a:cubicBezTo>
                    <a:pt x="83" y="227"/>
                    <a:pt x="120" y="249"/>
                    <a:pt x="150" y="249"/>
                  </a:cubicBezTo>
                  <a:cubicBezTo>
                    <a:pt x="163" y="249"/>
                    <a:pt x="174" y="245"/>
                    <a:pt x="183" y="236"/>
                  </a:cubicBezTo>
                  <a:lnTo>
                    <a:pt x="244" y="206"/>
                  </a:lnTo>
                  <a:lnTo>
                    <a:pt x="244" y="175"/>
                  </a:lnTo>
                  <a:lnTo>
                    <a:pt x="244" y="115"/>
                  </a:lnTo>
                  <a:cubicBezTo>
                    <a:pt x="244" y="84"/>
                    <a:pt x="244" y="54"/>
                    <a:pt x="213" y="54"/>
                  </a:cubicBezTo>
                  <a:lnTo>
                    <a:pt x="183" y="23"/>
                  </a:lnTo>
                  <a:lnTo>
                    <a:pt x="153" y="23"/>
                  </a:ln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 rot="-732264">
              <a:off x="6385295" y="1978316"/>
              <a:ext cx="6260" cy="5901"/>
            </a:xfrm>
            <a:custGeom>
              <a:avLst/>
              <a:gdLst/>
              <a:ahLst/>
              <a:cxnLst/>
              <a:rect l="l" t="t" r="r" b="b"/>
              <a:pathLst>
                <a:path w="244" h="230" extrusionOk="0">
                  <a:moveTo>
                    <a:pt x="107" y="0"/>
                  </a:moveTo>
                  <a:cubicBezTo>
                    <a:pt x="84" y="0"/>
                    <a:pt x="61" y="8"/>
                    <a:pt x="31" y="23"/>
                  </a:cubicBezTo>
                  <a:lnTo>
                    <a:pt x="0" y="53"/>
                  </a:lnTo>
                  <a:lnTo>
                    <a:pt x="0" y="114"/>
                  </a:lnTo>
                  <a:cubicBezTo>
                    <a:pt x="0" y="180"/>
                    <a:pt x="63" y="230"/>
                    <a:pt x="121" y="230"/>
                  </a:cubicBezTo>
                  <a:cubicBezTo>
                    <a:pt x="144" y="230"/>
                    <a:pt x="166" y="222"/>
                    <a:pt x="183" y="205"/>
                  </a:cubicBezTo>
                  <a:lnTo>
                    <a:pt x="243" y="205"/>
                  </a:lnTo>
                  <a:lnTo>
                    <a:pt x="243" y="175"/>
                  </a:lnTo>
                  <a:lnTo>
                    <a:pt x="243" y="114"/>
                  </a:lnTo>
                  <a:cubicBezTo>
                    <a:pt x="243" y="84"/>
                    <a:pt x="213" y="23"/>
                    <a:pt x="183" y="23"/>
                  </a:cubicBezTo>
                  <a:cubicBezTo>
                    <a:pt x="152" y="8"/>
                    <a:pt x="12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 rot="-732264">
              <a:off x="6594674" y="2149919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1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152"/>
                    <a:pt x="31" y="213"/>
                    <a:pt x="92" y="213"/>
                  </a:cubicBezTo>
                  <a:lnTo>
                    <a:pt x="153" y="213"/>
                  </a:lnTo>
                  <a:cubicBezTo>
                    <a:pt x="183" y="213"/>
                    <a:pt x="213" y="182"/>
                    <a:pt x="213" y="152"/>
                  </a:cubicBezTo>
                  <a:lnTo>
                    <a:pt x="213" y="91"/>
                  </a:lnTo>
                  <a:cubicBezTo>
                    <a:pt x="213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 rot="-732264">
              <a:off x="6480691" y="2007018"/>
              <a:ext cx="5490" cy="4490"/>
            </a:xfrm>
            <a:custGeom>
              <a:avLst/>
              <a:gdLst/>
              <a:ahLst/>
              <a:cxnLst/>
              <a:rect l="l" t="t" r="r" b="b"/>
              <a:pathLst>
                <a:path w="214" h="175" extrusionOk="0">
                  <a:moveTo>
                    <a:pt x="31" y="0"/>
                  </a:moveTo>
                  <a:lnTo>
                    <a:pt x="1" y="30"/>
                  </a:lnTo>
                  <a:lnTo>
                    <a:pt x="1" y="91"/>
                  </a:lnTo>
                  <a:cubicBezTo>
                    <a:pt x="31" y="122"/>
                    <a:pt x="31" y="152"/>
                    <a:pt x="61" y="152"/>
                  </a:cubicBezTo>
                  <a:cubicBezTo>
                    <a:pt x="77" y="167"/>
                    <a:pt x="92" y="175"/>
                    <a:pt x="107" y="175"/>
                  </a:cubicBezTo>
                  <a:cubicBezTo>
                    <a:pt x="122" y="175"/>
                    <a:pt x="137" y="167"/>
                    <a:pt x="153" y="152"/>
                  </a:cubicBezTo>
                  <a:lnTo>
                    <a:pt x="183" y="122"/>
                  </a:lnTo>
                  <a:lnTo>
                    <a:pt x="213" y="122"/>
                  </a:lnTo>
                  <a:lnTo>
                    <a:pt x="213" y="61"/>
                  </a:lnTo>
                  <a:cubicBezTo>
                    <a:pt x="183" y="30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 rot="-732264">
              <a:off x="6657598" y="2076445"/>
              <a:ext cx="5490" cy="3925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62" y="0"/>
                  </a:moveTo>
                  <a:cubicBezTo>
                    <a:pt x="31" y="0"/>
                    <a:pt x="1" y="0"/>
                    <a:pt x="1" y="31"/>
                  </a:cubicBezTo>
                  <a:lnTo>
                    <a:pt x="1" y="92"/>
                  </a:lnTo>
                  <a:cubicBezTo>
                    <a:pt x="1" y="92"/>
                    <a:pt x="31" y="122"/>
                    <a:pt x="62" y="152"/>
                  </a:cubicBezTo>
                  <a:lnTo>
                    <a:pt x="153" y="152"/>
                  </a:lnTo>
                  <a:cubicBezTo>
                    <a:pt x="183" y="122"/>
                    <a:pt x="183" y="92"/>
                    <a:pt x="214" y="92"/>
                  </a:cubicBezTo>
                  <a:cubicBezTo>
                    <a:pt x="214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 rot="-732264">
              <a:off x="6420967" y="1903381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lnTo>
                    <a:pt x="1" y="152"/>
                  </a:lnTo>
                  <a:cubicBezTo>
                    <a:pt x="1" y="183"/>
                    <a:pt x="31" y="243"/>
                    <a:pt x="92" y="243"/>
                  </a:cubicBezTo>
                  <a:lnTo>
                    <a:pt x="183" y="243"/>
                  </a:lnTo>
                  <a:cubicBezTo>
                    <a:pt x="214" y="213"/>
                    <a:pt x="244" y="183"/>
                    <a:pt x="244" y="152"/>
                  </a:cubicBezTo>
                  <a:lnTo>
                    <a:pt x="244" y="122"/>
                  </a:lnTo>
                  <a:cubicBezTo>
                    <a:pt x="244" y="91"/>
                    <a:pt x="214" y="6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 rot="-732264">
              <a:off x="6506944" y="2485717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31" y="0"/>
                  </a:moveTo>
                  <a:lnTo>
                    <a:pt x="0" y="61"/>
                  </a:lnTo>
                  <a:lnTo>
                    <a:pt x="0" y="183"/>
                  </a:lnTo>
                  <a:lnTo>
                    <a:pt x="61" y="213"/>
                  </a:lnTo>
                  <a:lnTo>
                    <a:pt x="122" y="213"/>
                  </a:lnTo>
                  <a:cubicBezTo>
                    <a:pt x="152" y="183"/>
                    <a:pt x="183" y="183"/>
                    <a:pt x="183" y="152"/>
                  </a:cubicBezTo>
                  <a:cubicBezTo>
                    <a:pt x="183" y="91"/>
                    <a:pt x="183" y="61"/>
                    <a:pt x="152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 rot="-732264">
              <a:off x="6513285" y="1887587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07" y="1"/>
                  </a:moveTo>
                  <a:cubicBezTo>
                    <a:pt x="92" y="1"/>
                    <a:pt x="76" y="8"/>
                    <a:pt x="61" y="24"/>
                  </a:cubicBezTo>
                  <a:lnTo>
                    <a:pt x="31" y="24"/>
                  </a:lnTo>
                  <a:lnTo>
                    <a:pt x="31" y="115"/>
                  </a:lnTo>
                  <a:cubicBezTo>
                    <a:pt x="0" y="145"/>
                    <a:pt x="0" y="176"/>
                    <a:pt x="31" y="206"/>
                  </a:cubicBezTo>
                  <a:lnTo>
                    <a:pt x="61" y="236"/>
                  </a:lnTo>
                  <a:lnTo>
                    <a:pt x="152" y="236"/>
                  </a:lnTo>
                  <a:cubicBezTo>
                    <a:pt x="213" y="206"/>
                    <a:pt x="244" y="145"/>
                    <a:pt x="213" y="54"/>
                  </a:cubicBezTo>
                  <a:cubicBezTo>
                    <a:pt x="213" y="24"/>
                    <a:pt x="183" y="24"/>
                    <a:pt x="152" y="24"/>
                  </a:cubicBez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 rot="-732264">
              <a:off x="6630291" y="2339998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31"/>
                    <a:pt x="1" y="122"/>
                    <a:pt x="62" y="183"/>
                  </a:cubicBezTo>
                  <a:lnTo>
                    <a:pt x="92" y="243"/>
                  </a:lnTo>
                  <a:lnTo>
                    <a:pt x="183" y="243"/>
                  </a:lnTo>
                  <a:lnTo>
                    <a:pt x="214" y="213"/>
                  </a:lnTo>
                  <a:cubicBezTo>
                    <a:pt x="244" y="183"/>
                    <a:pt x="244" y="122"/>
                    <a:pt x="214" y="6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 rot="-732264">
              <a:off x="6542129" y="2154009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cubicBezTo>
                    <a:pt x="0" y="153"/>
                    <a:pt x="31" y="183"/>
                    <a:pt x="61" y="183"/>
                  </a:cubicBezTo>
                  <a:lnTo>
                    <a:pt x="122" y="213"/>
                  </a:lnTo>
                  <a:lnTo>
                    <a:pt x="213" y="213"/>
                  </a:lnTo>
                  <a:lnTo>
                    <a:pt x="243" y="183"/>
                  </a:lnTo>
                  <a:lnTo>
                    <a:pt x="243" y="153"/>
                  </a:lnTo>
                  <a:lnTo>
                    <a:pt x="243" y="122"/>
                  </a:lnTo>
                  <a:lnTo>
                    <a:pt x="21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 rot="-732264">
              <a:off x="6427681" y="2020061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31" y="1"/>
                    <a:pt x="1" y="31"/>
                    <a:pt x="1" y="62"/>
                  </a:cubicBezTo>
                  <a:lnTo>
                    <a:pt x="1" y="92"/>
                  </a:lnTo>
                  <a:cubicBezTo>
                    <a:pt x="1" y="153"/>
                    <a:pt x="31" y="183"/>
                    <a:pt x="62" y="183"/>
                  </a:cubicBezTo>
                  <a:lnTo>
                    <a:pt x="153" y="183"/>
                  </a:lnTo>
                  <a:cubicBezTo>
                    <a:pt x="183" y="183"/>
                    <a:pt x="214" y="153"/>
                    <a:pt x="214" y="122"/>
                  </a:cubicBezTo>
                  <a:lnTo>
                    <a:pt x="214" y="62"/>
                  </a:lnTo>
                  <a:cubicBezTo>
                    <a:pt x="214" y="31"/>
                    <a:pt x="18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 rot="-732264">
              <a:off x="6685631" y="2318299"/>
              <a:ext cx="7825" cy="78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31" y="0"/>
                  </a:moveTo>
                  <a:cubicBezTo>
                    <a:pt x="3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83"/>
                  </a:lnTo>
                  <a:cubicBezTo>
                    <a:pt x="31" y="213"/>
                    <a:pt x="61" y="274"/>
                    <a:pt x="92" y="304"/>
                  </a:cubicBezTo>
                  <a:lnTo>
                    <a:pt x="183" y="304"/>
                  </a:lnTo>
                  <a:cubicBezTo>
                    <a:pt x="213" y="304"/>
                    <a:pt x="213" y="274"/>
                    <a:pt x="213" y="274"/>
                  </a:cubicBezTo>
                  <a:lnTo>
                    <a:pt x="244" y="274"/>
                  </a:lnTo>
                  <a:cubicBezTo>
                    <a:pt x="305" y="213"/>
                    <a:pt x="305" y="152"/>
                    <a:pt x="244" y="92"/>
                  </a:cubicBezTo>
                  <a:cubicBezTo>
                    <a:pt x="244" y="122"/>
                    <a:pt x="244" y="122"/>
                    <a:pt x="244" y="152"/>
                  </a:cubicBezTo>
                  <a:lnTo>
                    <a:pt x="213" y="122"/>
                  </a:lnTo>
                  <a:cubicBezTo>
                    <a:pt x="213" y="92"/>
                    <a:pt x="213" y="92"/>
                    <a:pt x="213" y="92"/>
                  </a:cubicBezTo>
                  <a:lnTo>
                    <a:pt x="21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 rot="-732264">
              <a:off x="6707397" y="2040155"/>
              <a:ext cx="5490" cy="5695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0" y="172"/>
                    <a:pt x="41" y="222"/>
                    <a:pt x="89" y="222"/>
                  </a:cubicBezTo>
                  <a:cubicBezTo>
                    <a:pt x="100" y="222"/>
                    <a:pt x="111" y="219"/>
                    <a:pt x="122" y="214"/>
                  </a:cubicBezTo>
                  <a:lnTo>
                    <a:pt x="183" y="183"/>
                  </a:lnTo>
                  <a:cubicBezTo>
                    <a:pt x="213" y="122"/>
                    <a:pt x="213" y="62"/>
                    <a:pt x="183" y="31"/>
                  </a:cubicBezTo>
                  <a:lnTo>
                    <a:pt x="152" y="31"/>
                  </a:lnTo>
                  <a:cubicBezTo>
                    <a:pt x="12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 rot="-732264">
              <a:off x="6589413" y="2048138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61" y="0"/>
                  </a:moveTo>
                  <a:cubicBezTo>
                    <a:pt x="30" y="30"/>
                    <a:pt x="0" y="91"/>
                    <a:pt x="0" y="152"/>
                  </a:cubicBezTo>
                  <a:lnTo>
                    <a:pt x="0" y="182"/>
                  </a:lnTo>
                  <a:lnTo>
                    <a:pt x="30" y="182"/>
                  </a:lnTo>
                  <a:cubicBezTo>
                    <a:pt x="46" y="198"/>
                    <a:pt x="61" y="205"/>
                    <a:pt x="76" y="205"/>
                  </a:cubicBezTo>
                  <a:cubicBezTo>
                    <a:pt x="91" y="205"/>
                    <a:pt x="106" y="198"/>
                    <a:pt x="122" y="182"/>
                  </a:cubicBezTo>
                  <a:cubicBezTo>
                    <a:pt x="152" y="182"/>
                    <a:pt x="182" y="152"/>
                    <a:pt x="182" y="122"/>
                  </a:cubicBezTo>
                  <a:cubicBezTo>
                    <a:pt x="213" y="91"/>
                    <a:pt x="213" y="30"/>
                    <a:pt x="182" y="3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 rot="-732264">
              <a:off x="6653695" y="2164795"/>
              <a:ext cx="4695" cy="5054"/>
            </a:xfrm>
            <a:custGeom>
              <a:avLst/>
              <a:gdLst/>
              <a:ahLst/>
              <a:cxnLst/>
              <a:rect l="l" t="t" r="r" b="b"/>
              <a:pathLst>
                <a:path w="183" h="197" extrusionOk="0">
                  <a:moveTo>
                    <a:pt x="113" y="0"/>
                  </a:moveTo>
                  <a:cubicBezTo>
                    <a:pt x="102" y="0"/>
                    <a:pt x="81" y="14"/>
                    <a:pt x="61" y="14"/>
                  </a:cubicBezTo>
                  <a:cubicBezTo>
                    <a:pt x="31" y="44"/>
                    <a:pt x="0" y="75"/>
                    <a:pt x="0" y="136"/>
                  </a:cubicBezTo>
                  <a:lnTo>
                    <a:pt x="0" y="166"/>
                  </a:lnTo>
                  <a:lnTo>
                    <a:pt x="31" y="196"/>
                  </a:lnTo>
                  <a:lnTo>
                    <a:pt x="152" y="196"/>
                  </a:lnTo>
                  <a:lnTo>
                    <a:pt x="183" y="136"/>
                  </a:lnTo>
                  <a:lnTo>
                    <a:pt x="183" y="75"/>
                  </a:lnTo>
                  <a:cubicBezTo>
                    <a:pt x="183" y="44"/>
                    <a:pt x="152" y="14"/>
                    <a:pt x="122" y="14"/>
                  </a:cubicBezTo>
                  <a:cubicBezTo>
                    <a:pt x="122" y="4"/>
                    <a:pt x="119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 rot="-732264">
              <a:off x="6839556" y="2149610"/>
              <a:ext cx="5465" cy="546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61" y="0"/>
                  </a:moveTo>
                  <a:lnTo>
                    <a:pt x="31" y="31"/>
                  </a:lnTo>
                  <a:lnTo>
                    <a:pt x="0" y="91"/>
                  </a:lnTo>
                  <a:lnTo>
                    <a:pt x="0" y="152"/>
                  </a:lnTo>
                  <a:cubicBezTo>
                    <a:pt x="31" y="183"/>
                    <a:pt x="61" y="213"/>
                    <a:pt x="91" y="213"/>
                  </a:cubicBezTo>
                  <a:lnTo>
                    <a:pt x="152" y="213"/>
                  </a:lnTo>
                  <a:lnTo>
                    <a:pt x="213" y="183"/>
                  </a:lnTo>
                  <a:lnTo>
                    <a:pt x="213" y="152"/>
                  </a:lnTo>
                  <a:lnTo>
                    <a:pt x="213" y="122"/>
                  </a:lnTo>
                  <a:cubicBezTo>
                    <a:pt x="183" y="61"/>
                    <a:pt x="152" y="31"/>
                    <a:pt x="122" y="31"/>
                  </a:cubicBez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 rot="-732264">
              <a:off x="6439781" y="2404170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8" y="0"/>
                  </a:moveTo>
                  <a:cubicBezTo>
                    <a:pt x="94" y="0"/>
                    <a:pt x="79" y="4"/>
                    <a:pt x="61" y="13"/>
                  </a:cubicBezTo>
                  <a:lnTo>
                    <a:pt x="1" y="43"/>
                  </a:lnTo>
                  <a:lnTo>
                    <a:pt x="1" y="73"/>
                  </a:lnTo>
                  <a:lnTo>
                    <a:pt x="1" y="134"/>
                  </a:lnTo>
                  <a:cubicBezTo>
                    <a:pt x="31" y="165"/>
                    <a:pt x="61" y="195"/>
                    <a:pt x="122" y="195"/>
                  </a:cubicBezTo>
                  <a:lnTo>
                    <a:pt x="183" y="165"/>
                  </a:lnTo>
                  <a:lnTo>
                    <a:pt x="183" y="134"/>
                  </a:lnTo>
                  <a:lnTo>
                    <a:pt x="183" y="43"/>
                  </a:lnTo>
                  <a:cubicBezTo>
                    <a:pt x="162" y="22"/>
                    <a:pt x="14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 rot="-732264">
              <a:off x="6294893" y="1929903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31" y="1"/>
                  </a:moveTo>
                  <a:lnTo>
                    <a:pt x="1" y="92"/>
                  </a:lnTo>
                  <a:cubicBezTo>
                    <a:pt x="1" y="153"/>
                    <a:pt x="61" y="183"/>
                    <a:pt x="122" y="183"/>
                  </a:cubicBezTo>
                  <a:lnTo>
                    <a:pt x="122" y="122"/>
                  </a:lnTo>
                  <a:lnTo>
                    <a:pt x="153" y="153"/>
                  </a:lnTo>
                  <a:lnTo>
                    <a:pt x="183" y="153"/>
                  </a:lnTo>
                  <a:lnTo>
                    <a:pt x="213" y="92"/>
                  </a:ln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 rot="-732264">
              <a:off x="6372963" y="2061987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79" y="1"/>
                  </a:moveTo>
                  <a:cubicBezTo>
                    <a:pt x="63" y="1"/>
                    <a:pt x="47" y="5"/>
                    <a:pt x="31" y="13"/>
                  </a:cubicBezTo>
                  <a:lnTo>
                    <a:pt x="0" y="13"/>
                  </a:lnTo>
                  <a:lnTo>
                    <a:pt x="0" y="43"/>
                  </a:lnTo>
                  <a:cubicBezTo>
                    <a:pt x="0" y="104"/>
                    <a:pt x="0" y="134"/>
                    <a:pt x="31" y="165"/>
                  </a:cubicBezTo>
                  <a:cubicBezTo>
                    <a:pt x="61" y="195"/>
                    <a:pt x="122" y="195"/>
                    <a:pt x="152" y="195"/>
                  </a:cubicBezTo>
                  <a:lnTo>
                    <a:pt x="183" y="134"/>
                  </a:lnTo>
                  <a:lnTo>
                    <a:pt x="183" y="74"/>
                  </a:lnTo>
                  <a:cubicBezTo>
                    <a:pt x="160" y="29"/>
                    <a:pt x="12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 rot="-732264">
              <a:off x="6289979" y="246704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cubicBezTo>
                    <a:pt x="61" y="31"/>
                    <a:pt x="31" y="31"/>
                    <a:pt x="1" y="62"/>
                  </a:cubicBezTo>
                  <a:lnTo>
                    <a:pt x="1" y="153"/>
                  </a:lnTo>
                  <a:lnTo>
                    <a:pt x="1" y="183"/>
                  </a:lnTo>
                  <a:lnTo>
                    <a:pt x="1" y="213"/>
                  </a:lnTo>
                  <a:lnTo>
                    <a:pt x="61" y="244"/>
                  </a:lnTo>
                  <a:lnTo>
                    <a:pt x="152" y="244"/>
                  </a:lnTo>
                  <a:cubicBezTo>
                    <a:pt x="213" y="213"/>
                    <a:pt x="244" y="183"/>
                    <a:pt x="244" y="122"/>
                  </a:cubicBezTo>
                  <a:lnTo>
                    <a:pt x="213" y="62"/>
                  </a:lnTo>
                  <a:lnTo>
                    <a:pt x="183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 rot="-732264">
              <a:off x="6478576" y="2059331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92" y="1"/>
                  </a:moveTo>
                  <a:cubicBezTo>
                    <a:pt x="62" y="31"/>
                    <a:pt x="31" y="62"/>
                    <a:pt x="1" y="62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23" y="197"/>
                    <a:pt x="78" y="225"/>
                    <a:pt x="130" y="225"/>
                  </a:cubicBezTo>
                  <a:cubicBezTo>
                    <a:pt x="148" y="225"/>
                    <a:pt x="167" y="222"/>
                    <a:pt x="183" y="214"/>
                  </a:cubicBezTo>
                  <a:lnTo>
                    <a:pt x="214" y="183"/>
                  </a:lnTo>
                  <a:lnTo>
                    <a:pt x="214" y="153"/>
                  </a:lnTo>
                  <a:lnTo>
                    <a:pt x="214" y="92"/>
                  </a:lnTo>
                  <a:cubicBezTo>
                    <a:pt x="18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 rot="-732264">
              <a:off x="6491808" y="2138782"/>
              <a:ext cx="6260" cy="6055"/>
            </a:xfrm>
            <a:custGeom>
              <a:avLst/>
              <a:gdLst/>
              <a:ahLst/>
              <a:cxnLst/>
              <a:rect l="l" t="t" r="r" b="b"/>
              <a:pathLst>
                <a:path w="244" h="236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cubicBezTo>
                    <a:pt x="1" y="23"/>
                    <a:pt x="1" y="53"/>
                    <a:pt x="1" y="114"/>
                  </a:cubicBezTo>
                  <a:cubicBezTo>
                    <a:pt x="1" y="114"/>
                    <a:pt x="1" y="144"/>
                    <a:pt x="1" y="175"/>
                  </a:cubicBezTo>
                  <a:lnTo>
                    <a:pt x="1" y="205"/>
                  </a:lnTo>
                  <a:lnTo>
                    <a:pt x="31" y="205"/>
                  </a:lnTo>
                  <a:lnTo>
                    <a:pt x="62" y="236"/>
                  </a:lnTo>
                  <a:lnTo>
                    <a:pt x="153" y="236"/>
                  </a:lnTo>
                  <a:cubicBezTo>
                    <a:pt x="214" y="205"/>
                    <a:pt x="244" y="114"/>
                    <a:pt x="214" y="53"/>
                  </a:cubicBezTo>
                  <a:lnTo>
                    <a:pt x="183" y="23"/>
                  </a:lnTo>
                  <a:lnTo>
                    <a:pt x="153" y="23"/>
                  </a:ln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 rot="-732264">
              <a:off x="6273351" y="2157642"/>
              <a:ext cx="5490" cy="6593"/>
            </a:xfrm>
            <a:custGeom>
              <a:avLst/>
              <a:gdLst/>
              <a:ahLst/>
              <a:cxnLst/>
              <a:rect l="l" t="t" r="r" b="b"/>
              <a:pathLst>
                <a:path w="214" h="257" extrusionOk="0">
                  <a:moveTo>
                    <a:pt x="152" y="0"/>
                  </a:moveTo>
                  <a:cubicBezTo>
                    <a:pt x="132" y="0"/>
                    <a:pt x="112" y="14"/>
                    <a:pt x="92" y="14"/>
                  </a:cubicBezTo>
                  <a:lnTo>
                    <a:pt x="31" y="14"/>
                  </a:lnTo>
                  <a:lnTo>
                    <a:pt x="0" y="74"/>
                  </a:lnTo>
                  <a:cubicBezTo>
                    <a:pt x="0" y="74"/>
                    <a:pt x="0" y="74"/>
                    <a:pt x="0" y="105"/>
                  </a:cubicBezTo>
                  <a:cubicBezTo>
                    <a:pt x="0" y="135"/>
                    <a:pt x="0" y="166"/>
                    <a:pt x="0" y="196"/>
                  </a:cubicBezTo>
                  <a:lnTo>
                    <a:pt x="0" y="226"/>
                  </a:lnTo>
                  <a:lnTo>
                    <a:pt x="31" y="257"/>
                  </a:lnTo>
                  <a:lnTo>
                    <a:pt x="152" y="257"/>
                  </a:lnTo>
                  <a:lnTo>
                    <a:pt x="183" y="226"/>
                  </a:lnTo>
                  <a:cubicBezTo>
                    <a:pt x="213" y="196"/>
                    <a:pt x="213" y="166"/>
                    <a:pt x="213" y="135"/>
                  </a:cubicBezTo>
                  <a:lnTo>
                    <a:pt x="213" y="135"/>
                  </a:lnTo>
                  <a:cubicBezTo>
                    <a:pt x="213" y="136"/>
                    <a:pt x="213" y="166"/>
                    <a:pt x="183" y="166"/>
                  </a:cubicBezTo>
                  <a:lnTo>
                    <a:pt x="213" y="105"/>
                  </a:lnTo>
                  <a:lnTo>
                    <a:pt x="213" y="74"/>
                  </a:lnTo>
                  <a:lnTo>
                    <a:pt x="183" y="14"/>
                  </a:lnTo>
                  <a:cubicBezTo>
                    <a:pt x="173" y="4"/>
                    <a:pt x="16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 rot="-732264">
              <a:off x="6571377" y="1913126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6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lnTo>
                    <a:pt x="31" y="183"/>
                  </a:lnTo>
                  <a:cubicBezTo>
                    <a:pt x="46" y="198"/>
                    <a:pt x="69" y="205"/>
                    <a:pt x="96" y="205"/>
                  </a:cubicBezTo>
                  <a:cubicBezTo>
                    <a:pt x="122" y="205"/>
                    <a:pt x="153" y="198"/>
                    <a:pt x="183" y="183"/>
                  </a:cubicBezTo>
                  <a:cubicBezTo>
                    <a:pt x="213" y="183"/>
                    <a:pt x="244" y="152"/>
                    <a:pt x="244" y="91"/>
                  </a:cubicBezTo>
                  <a:lnTo>
                    <a:pt x="213" y="91"/>
                  </a:lnTo>
                  <a:cubicBezTo>
                    <a:pt x="21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 rot="-732264">
              <a:off x="6517350" y="2219417"/>
              <a:ext cx="6260" cy="7183"/>
            </a:xfrm>
            <a:custGeom>
              <a:avLst/>
              <a:gdLst/>
              <a:ahLst/>
              <a:cxnLst/>
              <a:rect l="l" t="t" r="r" b="b"/>
              <a:pathLst>
                <a:path w="244" h="280" extrusionOk="0">
                  <a:moveTo>
                    <a:pt x="122" y="1"/>
                  </a:moveTo>
                  <a:cubicBezTo>
                    <a:pt x="100" y="1"/>
                    <a:pt x="77" y="8"/>
                    <a:pt x="62" y="24"/>
                  </a:cubicBezTo>
                  <a:lnTo>
                    <a:pt x="31" y="54"/>
                  </a:lnTo>
                  <a:lnTo>
                    <a:pt x="1" y="84"/>
                  </a:lnTo>
                  <a:lnTo>
                    <a:pt x="1" y="115"/>
                  </a:lnTo>
                  <a:lnTo>
                    <a:pt x="1" y="176"/>
                  </a:lnTo>
                  <a:lnTo>
                    <a:pt x="31" y="236"/>
                  </a:lnTo>
                  <a:cubicBezTo>
                    <a:pt x="31" y="258"/>
                    <a:pt x="62" y="279"/>
                    <a:pt x="101" y="279"/>
                  </a:cubicBezTo>
                  <a:cubicBezTo>
                    <a:pt x="117" y="279"/>
                    <a:pt x="135" y="276"/>
                    <a:pt x="153" y="267"/>
                  </a:cubicBezTo>
                  <a:lnTo>
                    <a:pt x="183" y="267"/>
                  </a:lnTo>
                  <a:cubicBezTo>
                    <a:pt x="214" y="267"/>
                    <a:pt x="244" y="206"/>
                    <a:pt x="214" y="176"/>
                  </a:cubicBezTo>
                  <a:lnTo>
                    <a:pt x="214" y="145"/>
                  </a:lnTo>
                  <a:cubicBezTo>
                    <a:pt x="214" y="115"/>
                    <a:pt x="214" y="115"/>
                    <a:pt x="214" y="115"/>
                  </a:cubicBezTo>
                  <a:lnTo>
                    <a:pt x="214" y="54"/>
                  </a:lnTo>
                  <a:lnTo>
                    <a:pt x="183" y="24"/>
                  </a:lnTo>
                  <a:cubicBezTo>
                    <a:pt x="168" y="8"/>
                    <a:pt x="145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 rot="-732264">
              <a:off x="6247126" y="2084502"/>
              <a:ext cx="7029" cy="6080"/>
            </a:xfrm>
            <a:custGeom>
              <a:avLst/>
              <a:gdLst/>
              <a:ahLst/>
              <a:cxnLst/>
              <a:rect l="l" t="t" r="r" b="b"/>
              <a:pathLst>
                <a:path w="274" h="237" extrusionOk="0">
                  <a:moveTo>
                    <a:pt x="91" y="1"/>
                  </a:moveTo>
                  <a:lnTo>
                    <a:pt x="61" y="31"/>
                  </a:lnTo>
                  <a:cubicBezTo>
                    <a:pt x="0" y="122"/>
                    <a:pt x="31" y="152"/>
                    <a:pt x="31" y="183"/>
                  </a:cubicBezTo>
                  <a:lnTo>
                    <a:pt x="91" y="213"/>
                  </a:lnTo>
                  <a:lnTo>
                    <a:pt x="122" y="213"/>
                  </a:lnTo>
                  <a:cubicBezTo>
                    <a:pt x="137" y="228"/>
                    <a:pt x="145" y="236"/>
                    <a:pt x="152" y="236"/>
                  </a:cubicBezTo>
                  <a:cubicBezTo>
                    <a:pt x="160" y="236"/>
                    <a:pt x="167" y="228"/>
                    <a:pt x="183" y="213"/>
                  </a:cubicBezTo>
                  <a:lnTo>
                    <a:pt x="213" y="183"/>
                  </a:lnTo>
                  <a:cubicBezTo>
                    <a:pt x="243" y="152"/>
                    <a:pt x="243" y="152"/>
                    <a:pt x="243" y="122"/>
                  </a:cubicBezTo>
                  <a:cubicBezTo>
                    <a:pt x="274" y="92"/>
                    <a:pt x="243" y="61"/>
                    <a:pt x="243" y="31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 rot="-732264">
              <a:off x="6465014" y="1827103"/>
              <a:ext cx="5465" cy="5285"/>
            </a:xfrm>
            <a:custGeom>
              <a:avLst/>
              <a:gdLst/>
              <a:ahLst/>
              <a:cxnLst/>
              <a:rect l="l" t="t" r="r" b="b"/>
              <a:pathLst>
                <a:path w="213" h="206" extrusionOk="0">
                  <a:moveTo>
                    <a:pt x="80" y="1"/>
                  </a:moveTo>
                  <a:cubicBezTo>
                    <a:pt x="68" y="1"/>
                    <a:pt x="61" y="8"/>
                    <a:pt x="61" y="23"/>
                  </a:cubicBezTo>
                  <a:cubicBezTo>
                    <a:pt x="30" y="23"/>
                    <a:pt x="0" y="54"/>
                    <a:pt x="0" y="84"/>
                  </a:cubicBezTo>
                  <a:lnTo>
                    <a:pt x="0" y="115"/>
                  </a:lnTo>
                  <a:cubicBezTo>
                    <a:pt x="0" y="175"/>
                    <a:pt x="30" y="206"/>
                    <a:pt x="61" y="206"/>
                  </a:cubicBezTo>
                  <a:lnTo>
                    <a:pt x="152" y="206"/>
                  </a:lnTo>
                  <a:cubicBezTo>
                    <a:pt x="182" y="206"/>
                    <a:pt x="182" y="206"/>
                    <a:pt x="213" y="175"/>
                  </a:cubicBezTo>
                  <a:lnTo>
                    <a:pt x="213" y="145"/>
                  </a:lnTo>
                  <a:lnTo>
                    <a:pt x="213" y="84"/>
                  </a:lnTo>
                  <a:lnTo>
                    <a:pt x="213" y="54"/>
                  </a:lnTo>
                  <a:lnTo>
                    <a:pt x="182" y="23"/>
                  </a:lnTo>
                  <a:lnTo>
                    <a:pt x="122" y="23"/>
                  </a:lnTo>
                  <a:cubicBezTo>
                    <a:pt x="106" y="8"/>
                    <a:pt x="9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 rot="-732264">
              <a:off x="6434800" y="2322074"/>
              <a:ext cx="3925" cy="5285"/>
            </a:xfrm>
            <a:custGeom>
              <a:avLst/>
              <a:gdLst/>
              <a:ahLst/>
              <a:cxnLst/>
              <a:rect l="l" t="t" r="r" b="b"/>
              <a:pathLst>
                <a:path w="153" h="206" extrusionOk="0">
                  <a:moveTo>
                    <a:pt x="73" y="1"/>
                  </a:moveTo>
                  <a:cubicBezTo>
                    <a:pt x="62" y="1"/>
                    <a:pt x="47" y="8"/>
                    <a:pt x="31" y="24"/>
                  </a:cubicBezTo>
                  <a:lnTo>
                    <a:pt x="1" y="54"/>
                  </a:lnTo>
                  <a:lnTo>
                    <a:pt x="1" y="145"/>
                  </a:lnTo>
                  <a:lnTo>
                    <a:pt x="1" y="176"/>
                  </a:lnTo>
                  <a:lnTo>
                    <a:pt x="62" y="206"/>
                  </a:lnTo>
                  <a:lnTo>
                    <a:pt x="123" y="206"/>
                  </a:lnTo>
                  <a:cubicBezTo>
                    <a:pt x="153" y="176"/>
                    <a:pt x="153" y="176"/>
                    <a:pt x="153" y="176"/>
                  </a:cubicBezTo>
                  <a:lnTo>
                    <a:pt x="153" y="145"/>
                  </a:lnTo>
                  <a:lnTo>
                    <a:pt x="153" y="84"/>
                  </a:lnTo>
                  <a:cubicBezTo>
                    <a:pt x="153" y="54"/>
                    <a:pt x="123" y="24"/>
                    <a:pt x="92" y="24"/>
                  </a:cubicBezTo>
                  <a:cubicBezTo>
                    <a:pt x="92" y="8"/>
                    <a:pt x="85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 rot="-732264">
              <a:off x="6526230" y="2021226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37" y="1"/>
                  </a:moveTo>
                  <a:cubicBezTo>
                    <a:pt x="122" y="1"/>
                    <a:pt x="107" y="8"/>
                    <a:pt x="92" y="23"/>
                  </a:cubicBezTo>
                  <a:cubicBezTo>
                    <a:pt x="31" y="54"/>
                    <a:pt x="1" y="145"/>
                    <a:pt x="31" y="206"/>
                  </a:cubicBezTo>
                  <a:lnTo>
                    <a:pt x="92" y="236"/>
                  </a:lnTo>
                  <a:lnTo>
                    <a:pt x="152" y="236"/>
                  </a:lnTo>
                  <a:lnTo>
                    <a:pt x="213" y="206"/>
                  </a:lnTo>
                  <a:lnTo>
                    <a:pt x="244" y="175"/>
                  </a:lnTo>
                  <a:lnTo>
                    <a:pt x="244" y="145"/>
                  </a:lnTo>
                  <a:lnTo>
                    <a:pt x="244" y="115"/>
                  </a:lnTo>
                  <a:cubicBezTo>
                    <a:pt x="244" y="115"/>
                    <a:pt x="244" y="84"/>
                    <a:pt x="244" y="54"/>
                  </a:cubicBezTo>
                  <a:lnTo>
                    <a:pt x="213" y="23"/>
                  </a:lnTo>
                  <a:lnTo>
                    <a:pt x="183" y="23"/>
                  </a:lnTo>
                  <a:cubicBezTo>
                    <a:pt x="168" y="8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 rot="-732264">
              <a:off x="6563857" y="2254781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0" y="122"/>
                  </a:lnTo>
                  <a:cubicBezTo>
                    <a:pt x="0" y="167"/>
                    <a:pt x="33" y="195"/>
                    <a:pt x="62" y="195"/>
                  </a:cubicBezTo>
                  <a:cubicBezTo>
                    <a:pt x="73" y="195"/>
                    <a:pt x="83" y="191"/>
                    <a:pt x="91" y="183"/>
                  </a:cubicBezTo>
                  <a:lnTo>
                    <a:pt x="152" y="153"/>
                  </a:lnTo>
                  <a:cubicBezTo>
                    <a:pt x="183" y="122"/>
                    <a:pt x="183" y="92"/>
                    <a:pt x="183" y="62"/>
                  </a:cubicBezTo>
                  <a:lnTo>
                    <a:pt x="152" y="31"/>
                  </a:ln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 rot="-732264">
              <a:off x="6475348" y="1940650"/>
              <a:ext cx="7055" cy="6593"/>
            </a:xfrm>
            <a:custGeom>
              <a:avLst/>
              <a:gdLst/>
              <a:ahLst/>
              <a:cxnLst/>
              <a:rect l="l" t="t" r="r" b="b"/>
              <a:pathLst>
                <a:path w="275" h="257" extrusionOk="0">
                  <a:moveTo>
                    <a:pt x="131" y="0"/>
                  </a:moveTo>
                  <a:cubicBezTo>
                    <a:pt x="102" y="0"/>
                    <a:pt x="82" y="14"/>
                    <a:pt x="62" y="14"/>
                  </a:cubicBezTo>
                  <a:lnTo>
                    <a:pt x="31" y="105"/>
                  </a:lnTo>
                  <a:cubicBezTo>
                    <a:pt x="1" y="135"/>
                    <a:pt x="1" y="196"/>
                    <a:pt x="31" y="227"/>
                  </a:cubicBezTo>
                  <a:lnTo>
                    <a:pt x="62" y="257"/>
                  </a:lnTo>
                  <a:lnTo>
                    <a:pt x="183" y="257"/>
                  </a:lnTo>
                  <a:cubicBezTo>
                    <a:pt x="244" y="227"/>
                    <a:pt x="274" y="135"/>
                    <a:pt x="244" y="75"/>
                  </a:cubicBezTo>
                  <a:cubicBezTo>
                    <a:pt x="214" y="44"/>
                    <a:pt x="214" y="14"/>
                    <a:pt x="183" y="14"/>
                  </a:cubicBezTo>
                  <a:cubicBezTo>
                    <a:pt x="163" y="4"/>
                    <a:pt x="146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 rot="-732264">
              <a:off x="6591496" y="1968897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92" y="1"/>
                  </a:moveTo>
                  <a:cubicBezTo>
                    <a:pt x="84" y="1"/>
                    <a:pt x="76" y="8"/>
                    <a:pt x="61" y="23"/>
                  </a:cubicBezTo>
                  <a:lnTo>
                    <a:pt x="31" y="54"/>
                  </a:lnTo>
                  <a:cubicBezTo>
                    <a:pt x="0" y="84"/>
                    <a:pt x="0" y="115"/>
                    <a:pt x="0" y="145"/>
                  </a:cubicBezTo>
                  <a:lnTo>
                    <a:pt x="0" y="175"/>
                  </a:lnTo>
                  <a:lnTo>
                    <a:pt x="31" y="206"/>
                  </a:lnTo>
                  <a:lnTo>
                    <a:pt x="92" y="206"/>
                  </a:lnTo>
                  <a:cubicBezTo>
                    <a:pt x="92" y="236"/>
                    <a:pt x="122" y="236"/>
                    <a:pt x="152" y="236"/>
                  </a:cubicBezTo>
                  <a:lnTo>
                    <a:pt x="213" y="206"/>
                  </a:lnTo>
                  <a:lnTo>
                    <a:pt x="213" y="175"/>
                  </a:lnTo>
                  <a:lnTo>
                    <a:pt x="213" y="115"/>
                  </a:lnTo>
                  <a:cubicBezTo>
                    <a:pt x="213" y="84"/>
                    <a:pt x="213" y="54"/>
                    <a:pt x="183" y="23"/>
                  </a:cubicBezTo>
                  <a:lnTo>
                    <a:pt x="122" y="23"/>
                  </a:lnTo>
                  <a:cubicBezTo>
                    <a:pt x="107" y="8"/>
                    <a:pt x="9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 rot="-732264">
              <a:off x="6540507" y="2072483"/>
              <a:ext cx="7825" cy="5798"/>
            </a:xfrm>
            <a:custGeom>
              <a:avLst/>
              <a:gdLst/>
              <a:ahLst/>
              <a:cxnLst/>
              <a:rect l="l" t="t" r="r" b="b"/>
              <a:pathLst>
                <a:path w="305" h="226" extrusionOk="0">
                  <a:moveTo>
                    <a:pt x="145" y="1"/>
                  </a:moveTo>
                  <a:cubicBezTo>
                    <a:pt x="127" y="1"/>
                    <a:pt x="109" y="4"/>
                    <a:pt x="91" y="13"/>
                  </a:cubicBezTo>
                  <a:cubicBezTo>
                    <a:pt x="30" y="44"/>
                    <a:pt x="0" y="104"/>
                    <a:pt x="0" y="165"/>
                  </a:cubicBezTo>
                  <a:lnTo>
                    <a:pt x="61" y="226"/>
                  </a:lnTo>
                  <a:lnTo>
                    <a:pt x="243" y="226"/>
                  </a:lnTo>
                  <a:lnTo>
                    <a:pt x="274" y="196"/>
                  </a:lnTo>
                  <a:lnTo>
                    <a:pt x="274" y="165"/>
                  </a:lnTo>
                  <a:cubicBezTo>
                    <a:pt x="304" y="135"/>
                    <a:pt x="304" y="74"/>
                    <a:pt x="274" y="44"/>
                  </a:cubicBezTo>
                  <a:cubicBezTo>
                    <a:pt x="231" y="22"/>
                    <a:pt x="188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 rot="-732264">
              <a:off x="6651422" y="1855300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61" y="0"/>
                  </a:moveTo>
                  <a:lnTo>
                    <a:pt x="61" y="30"/>
                  </a:lnTo>
                  <a:cubicBezTo>
                    <a:pt x="31" y="30"/>
                    <a:pt x="0" y="61"/>
                    <a:pt x="0" y="122"/>
                  </a:cubicBezTo>
                  <a:cubicBezTo>
                    <a:pt x="0" y="152"/>
                    <a:pt x="0" y="182"/>
                    <a:pt x="31" y="213"/>
                  </a:cubicBezTo>
                  <a:lnTo>
                    <a:pt x="152" y="213"/>
                  </a:lnTo>
                  <a:lnTo>
                    <a:pt x="183" y="152"/>
                  </a:lnTo>
                  <a:lnTo>
                    <a:pt x="183" y="122"/>
                  </a:lnTo>
                  <a:lnTo>
                    <a:pt x="183" y="61"/>
                  </a:lnTo>
                  <a:cubicBezTo>
                    <a:pt x="183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 rot="-732264">
              <a:off x="6443404" y="2081126"/>
              <a:ext cx="7029" cy="5490"/>
            </a:xfrm>
            <a:custGeom>
              <a:avLst/>
              <a:gdLst/>
              <a:ahLst/>
              <a:cxnLst/>
              <a:rect l="l" t="t" r="r" b="b"/>
              <a:pathLst>
                <a:path w="274" h="214" extrusionOk="0">
                  <a:moveTo>
                    <a:pt x="91" y="1"/>
                  </a:moveTo>
                  <a:cubicBezTo>
                    <a:pt x="61" y="31"/>
                    <a:pt x="30" y="62"/>
                    <a:pt x="30" y="92"/>
                  </a:cubicBezTo>
                  <a:cubicBezTo>
                    <a:pt x="0" y="122"/>
                    <a:pt x="30" y="153"/>
                    <a:pt x="30" y="214"/>
                  </a:cubicBezTo>
                  <a:lnTo>
                    <a:pt x="182" y="214"/>
                  </a:lnTo>
                  <a:cubicBezTo>
                    <a:pt x="213" y="214"/>
                    <a:pt x="243" y="183"/>
                    <a:pt x="274" y="153"/>
                  </a:cubicBezTo>
                  <a:lnTo>
                    <a:pt x="274" y="122"/>
                  </a:lnTo>
                  <a:lnTo>
                    <a:pt x="274" y="92"/>
                  </a:lnTo>
                  <a:cubicBezTo>
                    <a:pt x="274" y="62"/>
                    <a:pt x="243" y="3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 rot="-732264">
              <a:off x="6728918" y="2232223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94" y="1"/>
                  </a:moveTo>
                  <a:cubicBezTo>
                    <a:pt x="82" y="1"/>
                    <a:pt x="70" y="5"/>
                    <a:pt x="61" y="14"/>
                  </a:cubicBezTo>
                  <a:lnTo>
                    <a:pt x="0" y="44"/>
                  </a:lnTo>
                  <a:lnTo>
                    <a:pt x="0" y="74"/>
                  </a:lnTo>
                  <a:cubicBezTo>
                    <a:pt x="0" y="105"/>
                    <a:pt x="0" y="135"/>
                    <a:pt x="0" y="135"/>
                  </a:cubicBezTo>
                  <a:lnTo>
                    <a:pt x="31" y="196"/>
                  </a:lnTo>
                  <a:lnTo>
                    <a:pt x="152" y="196"/>
                  </a:lnTo>
                  <a:cubicBezTo>
                    <a:pt x="183" y="165"/>
                    <a:pt x="213" y="105"/>
                    <a:pt x="183" y="44"/>
                  </a:cubicBezTo>
                  <a:cubicBezTo>
                    <a:pt x="161" y="22"/>
                    <a:pt x="125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 rot="-732264">
              <a:off x="6333993" y="2146826"/>
              <a:ext cx="6260" cy="6132"/>
            </a:xfrm>
            <a:custGeom>
              <a:avLst/>
              <a:gdLst/>
              <a:ahLst/>
              <a:cxnLst/>
              <a:rect l="l" t="t" r="r" b="b"/>
              <a:pathLst>
                <a:path w="244" h="239" extrusionOk="0">
                  <a:moveTo>
                    <a:pt x="122" y="0"/>
                  </a:moveTo>
                  <a:cubicBezTo>
                    <a:pt x="112" y="0"/>
                    <a:pt x="102" y="4"/>
                    <a:pt x="92" y="14"/>
                  </a:cubicBezTo>
                  <a:lnTo>
                    <a:pt x="61" y="14"/>
                  </a:lnTo>
                  <a:cubicBezTo>
                    <a:pt x="31" y="14"/>
                    <a:pt x="31" y="44"/>
                    <a:pt x="31" y="75"/>
                  </a:cubicBezTo>
                  <a:cubicBezTo>
                    <a:pt x="1" y="105"/>
                    <a:pt x="1" y="135"/>
                    <a:pt x="31" y="166"/>
                  </a:cubicBezTo>
                  <a:cubicBezTo>
                    <a:pt x="53" y="210"/>
                    <a:pt x="108" y="239"/>
                    <a:pt x="160" y="239"/>
                  </a:cubicBezTo>
                  <a:cubicBezTo>
                    <a:pt x="179" y="239"/>
                    <a:pt x="197" y="235"/>
                    <a:pt x="213" y="227"/>
                  </a:cubicBezTo>
                  <a:lnTo>
                    <a:pt x="244" y="135"/>
                  </a:lnTo>
                  <a:cubicBezTo>
                    <a:pt x="244" y="105"/>
                    <a:pt x="213" y="75"/>
                    <a:pt x="213" y="44"/>
                  </a:cubicBezTo>
                  <a:lnTo>
                    <a:pt x="183" y="14"/>
                  </a:lnTo>
                  <a:cubicBezTo>
                    <a:pt x="163" y="14"/>
                    <a:pt x="14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 rot="-732264">
              <a:off x="6317045" y="2208842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85" y="1"/>
                  </a:moveTo>
                  <a:cubicBezTo>
                    <a:pt x="66" y="1"/>
                    <a:pt x="47" y="5"/>
                    <a:pt x="31" y="13"/>
                  </a:cubicBezTo>
                  <a:lnTo>
                    <a:pt x="1" y="74"/>
                  </a:lnTo>
                  <a:lnTo>
                    <a:pt x="1" y="134"/>
                  </a:lnTo>
                  <a:lnTo>
                    <a:pt x="1" y="165"/>
                  </a:lnTo>
                  <a:lnTo>
                    <a:pt x="61" y="225"/>
                  </a:lnTo>
                  <a:lnTo>
                    <a:pt x="183" y="225"/>
                  </a:lnTo>
                  <a:lnTo>
                    <a:pt x="213" y="165"/>
                  </a:lnTo>
                  <a:lnTo>
                    <a:pt x="213" y="134"/>
                  </a:lnTo>
                  <a:lnTo>
                    <a:pt x="213" y="74"/>
                  </a:lnTo>
                  <a:cubicBezTo>
                    <a:pt x="191" y="29"/>
                    <a:pt x="136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 rot="-732264">
              <a:off x="6402872" y="2152288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31" y="1"/>
                  </a:moveTo>
                  <a:lnTo>
                    <a:pt x="0" y="62"/>
                  </a:lnTo>
                  <a:lnTo>
                    <a:pt x="0" y="92"/>
                  </a:lnTo>
                  <a:lnTo>
                    <a:pt x="0" y="122"/>
                  </a:lnTo>
                  <a:cubicBezTo>
                    <a:pt x="23" y="167"/>
                    <a:pt x="61" y="195"/>
                    <a:pt x="92" y="195"/>
                  </a:cubicBezTo>
                  <a:cubicBezTo>
                    <a:pt x="103" y="195"/>
                    <a:pt x="114" y="191"/>
                    <a:pt x="122" y="183"/>
                  </a:cubicBezTo>
                  <a:lnTo>
                    <a:pt x="183" y="153"/>
                  </a:lnTo>
                  <a:cubicBezTo>
                    <a:pt x="183" y="122"/>
                    <a:pt x="213" y="92"/>
                    <a:pt x="183" y="62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 rot="-732264">
              <a:off x="6380489" y="2292058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5" y="131"/>
                  </a:moveTo>
                  <a:cubicBezTo>
                    <a:pt x="0" y="144"/>
                    <a:pt x="0" y="153"/>
                    <a:pt x="0" y="153"/>
                  </a:cubicBezTo>
                  <a:lnTo>
                    <a:pt x="18" y="153"/>
                  </a:lnTo>
                  <a:cubicBezTo>
                    <a:pt x="12" y="145"/>
                    <a:pt x="8" y="138"/>
                    <a:pt x="5" y="131"/>
                  </a:cubicBezTo>
                  <a:close/>
                  <a:moveTo>
                    <a:pt x="31" y="1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0" y="105"/>
                    <a:pt x="0" y="118"/>
                    <a:pt x="5" y="131"/>
                  </a:cubicBezTo>
                  <a:lnTo>
                    <a:pt x="5" y="131"/>
                  </a:lnTo>
                  <a:cubicBezTo>
                    <a:pt x="9" y="120"/>
                    <a:pt x="17" y="106"/>
                    <a:pt x="31" y="92"/>
                  </a:cubicBezTo>
                  <a:lnTo>
                    <a:pt x="31" y="122"/>
                  </a:lnTo>
                  <a:cubicBezTo>
                    <a:pt x="31" y="122"/>
                    <a:pt x="31" y="153"/>
                    <a:pt x="31" y="153"/>
                  </a:cubicBezTo>
                  <a:lnTo>
                    <a:pt x="18" y="153"/>
                  </a:lnTo>
                  <a:cubicBezTo>
                    <a:pt x="27" y="163"/>
                    <a:pt x="41" y="173"/>
                    <a:pt x="61" y="183"/>
                  </a:cubicBezTo>
                  <a:lnTo>
                    <a:pt x="61" y="153"/>
                  </a:lnTo>
                  <a:lnTo>
                    <a:pt x="91" y="213"/>
                  </a:lnTo>
                  <a:cubicBezTo>
                    <a:pt x="122" y="183"/>
                    <a:pt x="152" y="153"/>
                    <a:pt x="122" y="92"/>
                  </a:cubicBezTo>
                  <a:lnTo>
                    <a:pt x="183" y="61"/>
                  </a:lnTo>
                  <a:cubicBezTo>
                    <a:pt x="152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 rot="-732264">
              <a:off x="6449211" y="2233856"/>
              <a:ext cx="7055" cy="4695"/>
            </a:xfrm>
            <a:custGeom>
              <a:avLst/>
              <a:gdLst/>
              <a:ahLst/>
              <a:cxnLst/>
              <a:rect l="l" t="t" r="r" b="b"/>
              <a:pathLst>
                <a:path w="275" h="183" extrusionOk="0">
                  <a:moveTo>
                    <a:pt x="183" y="0"/>
                  </a:moveTo>
                  <a:lnTo>
                    <a:pt x="153" y="31"/>
                  </a:lnTo>
                  <a:lnTo>
                    <a:pt x="31" y="31"/>
                  </a:lnTo>
                  <a:lnTo>
                    <a:pt x="31" y="91"/>
                  </a:lnTo>
                  <a:cubicBezTo>
                    <a:pt x="1" y="122"/>
                    <a:pt x="31" y="152"/>
                    <a:pt x="61" y="183"/>
                  </a:cubicBezTo>
                  <a:lnTo>
                    <a:pt x="92" y="152"/>
                  </a:lnTo>
                  <a:lnTo>
                    <a:pt x="244" y="152"/>
                  </a:lnTo>
                  <a:cubicBezTo>
                    <a:pt x="244" y="152"/>
                    <a:pt x="244" y="152"/>
                    <a:pt x="244" y="183"/>
                  </a:cubicBezTo>
                  <a:cubicBezTo>
                    <a:pt x="274" y="122"/>
                    <a:pt x="24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 rot="-732264">
              <a:off x="6286330" y="2310134"/>
              <a:ext cx="6260" cy="6003"/>
            </a:xfrm>
            <a:custGeom>
              <a:avLst/>
              <a:gdLst/>
              <a:ahLst/>
              <a:cxnLst/>
              <a:rect l="l" t="t" r="r" b="b"/>
              <a:pathLst>
                <a:path w="244" h="234" extrusionOk="0">
                  <a:moveTo>
                    <a:pt x="135" y="1"/>
                  </a:moveTo>
                  <a:cubicBezTo>
                    <a:pt x="112" y="1"/>
                    <a:pt x="87" y="8"/>
                    <a:pt x="61" y="21"/>
                  </a:cubicBezTo>
                  <a:cubicBezTo>
                    <a:pt x="31" y="21"/>
                    <a:pt x="1" y="51"/>
                    <a:pt x="1" y="82"/>
                  </a:cubicBezTo>
                  <a:lnTo>
                    <a:pt x="1" y="112"/>
                  </a:lnTo>
                  <a:lnTo>
                    <a:pt x="1" y="142"/>
                  </a:lnTo>
                  <a:cubicBezTo>
                    <a:pt x="1" y="203"/>
                    <a:pt x="61" y="203"/>
                    <a:pt x="92" y="234"/>
                  </a:cubicBezTo>
                  <a:lnTo>
                    <a:pt x="153" y="234"/>
                  </a:lnTo>
                  <a:lnTo>
                    <a:pt x="153" y="203"/>
                  </a:lnTo>
                  <a:lnTo>
                    <a:pt x="183" y="203"/>
                  </a:lnTo>
                  <a:cubicBezTo>
                    <a:pt x="213" y="173"/>
                    <a:pt x="244" y="112"/>
                    <a:pt x="213" y="51"/>
                  </a:cubicBezTo>
                  <a:cubicBezTo>
                    <a:pt x="196" y="16"/>
                    <a:pt x="167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 rot="-732264">
              <a:off x="6406879" y="2243987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122" y="1"/>
                    <a:pt x="122" y="1"/>
                    <a:pt x="92" y="31"/>
                  </a:cubicBezTo>
                  <a:lnTo>
                    <a:pt x="61" y="61"/>
                  </a:lnTo>
                  <a:cubicBezTo>
                    <a:pt x="31" y="61"/>
                    <a:pt x="0" y="122"/>
                    <a:pt x="31" y="183"/>
                  </a:cubicBezTo>
                  <a:lnTo>
                    <a:pt x="61" y="244"/>
                  </a:lnTo>
                  <a:lnTo>
                    <a:pt x="152" y="244"/>
                  </a:lnTo>
                  <a:cubicBezTo>
                    <a:pt x="183" y="213"/>
                    <a:pt x="183" y="213"/>
                    <a:pt x="213" y="183"/>
                  </a:cubicBezTo>
                  <a:lnTo>
                    <a:pt x="213" y="153"/>
                  </a:lnTo>
                  <a:lnTo>
                    <a:pt x="213" y="92"/>
                  </a:lnTo>
                  <a:cubicBezTo>
                    <a:pt x="213" y="61"/>
                    <a:pt x="18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 rot="-732264">
              <a:off x="6738306" y="2124413"/>
              <a:ext cx="5490" cy="5028"/>
            </a:xfrm>
            <a:custGeom>
              <a:avLst/>
              <a:gdLst/>
              <a:ahLst/>
              <a:cxnLst/>
              <a:rect l="l" t="t" r="r" b="b"/>
              <a:pathLst>
                <a:path w="214" h="19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1" y="122"/>
                  </a:lnTo>
                  <a:cubicBezTo>
                    <a:pt x="1" y="167"/>
                    <a:pt x="33" y="195"/>
                    <a:pt x="75" y="195"/>
                  </a:cubicBezTo>
                  <a:cubicBezTo>
                    <a:pt x="90" y="195"/>
                    <a:pt x="106" y="191"/>
                    <a:pt x="122" y="183"/>
                  </a:cubicBezTo>
                  <a:lnTo>
                    <a:pt x="183" y="153"/>
                  </a:lnTo>
                  <a:cubicBezTo>
                    <a:pt x="183" y="122"/>
                    <a:pt x="213" y="92"/>
                    <a:pt x="183" y="6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 rot="-732264">
              <a:off x="6322224" y="2062958"/>
              <a:ext cx="6285" cy="6055"/>
            </a:xfrm>
            <a:custGeom>
              <a:avLst/>
              <a:gdLst/>
              <a:ahLst/>
              <a:cxnLst/>
              <a:rect l="l" t="t" r="r" b="b"/>
              <a:pathLst>
                <a:path w="245" h="236" extrusionOk="0">
                  <a:moveTo>
                    <a:pt x="138" y="0"/>
                  </a:moveTo>
                  <a:cubicBezTo>
                    <a:pt x="122" y="0"/>
                    <a:pt x="107" y="8"/>
                    <a:pt x="92" y="23"/>
                  </a:cubicBezTo>
                  <a:cubicBezTo>
                    <a:pt x="62" y="23"/>
                    <a:pt x="31" y="54"/>
                    <a:pt x="1" y="114"/>
                  </a:cubicBezTo>
                  <a:cubicBezTo>
                    <a:pt x="1" y="145"/>
                    <a:pt x="1" y="175"/>
                    <a:pt x="1" y="206"/>
                  </a:cubicBezTo>
                  <a:lnTo>
                    <a:pt x="62" y="236"/>
                  </a:lnTo>
                  <a:lnTo>
                    <a:pt x="183" y="236"/>
                  </a:lnTo>
                  <a:cubicBezTo>
                    <a:pt x="244" y="175"/>
                    <a:pt x="244" y="114"/>
                    <a:pt x="244" y="54"/>
                  </a:cubicBezTo>
                  <a:lnTo>
                    <a:pt x="214" y="54"/>
                  </a:lnTo>
                  <a:lnTo>
                    <a:pt x="183" y="23"/>
                  </a:lnTo>
                  <a:cubicBezTo>
                    <a:pt x="168" y="8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 rot="-732264">
              <a:off x="6477928" y="2189188"/>
              <a:ext cx="5490" cy="5618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lnTo>
                    <a:pt x="1" y="13"/>
                  </a:lnTo>
                  <a:lnTo>
                    <a:pt x="1" y="44"/>
                  </a:lnTo>
                  <a:cubicBezTo>
                    <a:pt x="1" y="74"/>
                    <a:pt x="1" y="104"/>
                    <a:pt x="1" y="135"/>
                  </a:cubicBezTo>
                  <a:lnTo>
                    <a:pt x="1" y="165"/>
                  </a:lnTo>
                  <a:lnTo>
                    <a:pt x="31" y="196"/>
                  </a:lnTo>
                  <a:cubicBezTo>
                    <a:pt x="46" y="211"/>
                    <a:pt x="61" y="218"/>
                    <a:pt x="77" y="218"/>
                  </a:cubicBezTo>
                  <a:cubicBezTo>
                    <a:pt x="92" y="218"/>
                    <a:pt x="107" y="211"/>
                    <a:pt x="122" y="196"/>
                  </a:cubicBezTo>
                  <a:lnTo>
                    <a:pt x="183" y="196"/>
                  </a:lnTo>
                  <a:lnTo>
                    <a:pt x="213" y="165"/>
                  </a:lnTo>
                  <a:cubicBezTo>
                    <a:pt x="213" y="135"/>
                    <a:pt x="213" y="104"/>
                    <a:pt x="213" y="104"/>
                  </a:cubicBezTo>
                  <a:lnTo>
                    <a:pt x="183" y="44"/>
                  </a:lnTo>
                  <a:cubicBezTo>
                    <a:pt x="161" y="22"/>
                    <a:pt x="125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 rot="-732264">
              <a:off x="6575619" y="2106244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31" y="0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1" y="152"/>
                    <a:pt x="1" y="183"/>
                    <a:pt x="31" y="183"/>
                  </a:cubicBezTo>
                  <a:cubicBezTo>
                    <a:pt x="47" y="198"/>
                    <a:pt x="62" y="206"/>
                    <a:pt x="77" y="206"/>
                  </a:cubicBezTo>
                  <a:cubicBezTo>
                    <a:pt x="92" y="206"/>
                    <a:pt x="107" y="198"/>
                    <a:pt x="123" y="183"/>
                  </a:cubicBezTo>
                  <a:lnTo>
                    <a:pt x="153" y="183"/>
                  </a:lnTo>
                  <a:lnTo>
                    <a:pt x="183" y="152"/>
                  </a:lnTo>
                  <a:cubicBezTo>
                    <a:pt x="183" y="92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 rot="-732264">
              <a:off x="6584370" y="231241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1" y="1"/>
                  </a:moveTo>
                  <a:cubicBezTo>
                    <a:pt x="91" y="1"/>
                    <a:pt x="61" y="31"/>
                    <a:pt x="61" y="31"/>
                  </a:cubicBezTo>
                  <a:lnTo>
                    <a:pt x="31" y="31"/>
                  </a:lnTo>
                  <a:cubicBezTo>
                    <a:pt x="0" y="61"/>
                    <a:pt x="0" y="92"/>
                    <a:pt x="31" y="153"/>
                  </a:cubicBezTo>
                  <a:lnTo>
                    <a:pt x="31" y="183"/>
                  </a:lnTo>
                  <a:lnTo>
                    <a:pt x="61" y="213"/>
                  </a:lnTo>
                  <a:lnTo>
                    <a:pt x="213" y="213"/>
                  </a:lnTo>
                  <a:lnTo>
                    <a:pt x="243" y="153"/>
                  </a:lnTo>
                  <a:cubicBezTo>
                    <a:pt x="243" y="92"/>
                    <a:pt x="243" y="6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 rot="-732264">
              <a:off x="6497272" y="2329665"/>
              <a:ext cx="6157" cy="5644"/>
            </a:xfrm>
            <a:custGeom>
              <a:avLst/>
              <a:gdLst/>
              <a:ahLst/>
              <a:cxnLst/>
              <a:rect l="l" t="t" r="r" b="b"/>
              <a:pathLst>
                <a:path w="240" h="220" extrusionOk="0">
                  <a:moveTo>
                    <a:pt x="178" y="1"/>
                  </a:moveTo>
                  <a:lnTo>
                    <a:pt x="148" y="31"/>
                  </a:lnTo>
                  <a:lnTo>
                    <a:pt x="118" y="31"/>
                  </a:lnTo>
                  <a:cubicBezTo>
                    <a:pt x="102" y="16"/>
                    <a:pt x="87" y="8"/>
                    <a:pt x="76" y="8"/>
                  </a:cubicBezTo>
                  <a:cubicBezTo>
                    <a:pt x="64" y="8"/>
                    <a:pt x="57" y="16"/>
                    <a:pt x="57" y="31"/>
                  </a:cubicBezTo>
                  <a:lnTo>
                    <a:pt x="26" y="31"/>
                  </a:lnTo>
                  <a:lnTo>
                    <a:pt x="26" y="62"/>
                  </a:lnTo>
                  <a:cubicBezTo>
                    <a:pt x="0" y="141"/>
                    <a:pt x="65" y="220"/>
                    <a:pt x="142" y="220"/>
                  </a:cubicBezTo>
                  <a:cubicBezTo>
                    <a:pt x="154" y="220"/>
                    <a:pt x="166" y="218"/>
                    <a:pt x="178" y="214"/>
                  </a:cubicBezTo>
                  <a:lnTo>
                    <a:pt x="239" y="183"/>
                  </a:lnTo>
                  <a:lnTo>
                    <a:pt x="239" y="153"/>
                  </a:lnTo>
                  <a:lnTo>
                    <a:pt x="239" y="92"/>
                  </a:lnTo>
                  <a:cubicBezTo>
                    <a:pt x="209" y="62"/>
                    <a:pt x="209" y="31"/>
                    <a:pt x="209" y="31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 rot="-732264">
              <a:off x="6253575" y="2526971"/>
              <a:ext cx="539" cy="38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7" y="1"/>
                  </a:moveTo>
                  <a:cubicBezTo>
                    <a:pt x="4" y="1"/>
                    <a:pt x="0" y="4"/>
                    <a:pt x="0" y="14"/>
                  </a:cubicBezTo>
                  <a:cubicBezTo>
                    <a:pt x="21" y="14"/>
                    <a:pt x="14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 rot="-732264">
              <a:off x="6107182" y="2599706"/>
              <a:ext cx="6260" cy="5695"/>
            </a:xfrm>
            <a:custGeom>
              <a:avLst/>
              <a:gdLst/>
              <a:ahLst/>
              <a:cxnLst/>
              <a:rect l="l" t="t" r="r" b="b"/>
              <a:pathLst>
                <a:path w="244" h="222" extrusionOk="0">
                  <a:moveTo>
                    <a:pt x="143" y="1"/>
                  </a:moveTo>
                  <a:cubicBezTo>
                    <a:pt x="135" y="1"/>
                    <a:pt x="128" y="3"/>
                    <a:pt x="122" y="9"/>
                  </a:cubicBezTo>
                  <a:cubicBezTo>
                    <a:pt x="61" y="9"/>
                    <a:pt x="1" y="70"/>
                    <a:pt x="1" y="131"/>
                  </a:cubicBezTo>
                  <a:lnTo>
                    <a:pt x="1" y="161"/>
                  </a:lnTo>
                  <a:lnTo>
                    <a:pt x="1" y="191"/>
                  </a:lnTo>
                  <a:cubicBezTo>
                    <a:pt x="31" y="222"/>
                    <a:pt x="92" y="222"/>
                    <a:pt x="122" y="222"/>
                  </a:cubicBezTo>
                  <a:cubicBezTo>
                    <a:pt x="183" y="222"/>
                    <a:pt x="213" y="191"/>
                    <a:pt x="244" y="131"/>
                  </a:cubicBezTo>
                  <a:lnTo>
                    <a:pt x="244" y="100"/>
                  </a:lnTo>
                  <a:lnTo>
                    <a:pt x="244" y="70"/>
                  </a:lnTo>
                  <a:cubicBezTo>
                    <a:pt x="219" y="45"/>
                    <a:pt x="175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 rot="-732264">
              <a:off x="6318435" y="228544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lnTo>
                    <a:pt x="31" y="31"/>
                  </a:lnTo>
                  <a:lnTo>
                    <a:pt x="0" y="61"/>
                  </a:lnTo>
                  <a:cubicBezTo>
                    <a:pt x="0" y="122"/>
                    <a:pt x="31" y="183"/>
                    <a:pt x="91" y="183"/>
                  </a:cubicBezTo>
                  <a:lnTo>
                    <a:pt x="183" y="183"/>
                  </a:lnTo>
                  <a:lnTo>
                    <a:pt x="152" y="213"/>
                  </a:lnTo>
                  <a:cubicBezTo>
                    <a:pt x="183" y="183"/>
                    <a:pt x="213" y="183"/>
                    <a:pt x="213" y="153"/>
                  </a:cubicBezTo>
                  <a:lnTo>
                    <a:pt x="213" y="92"/>
                  </a:lnTo>
                  <a:cubicBezTo>
                    <a:pt x="213" y="61"/>
                    <a:pt x="213" y="31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 rot="-732264">
              <a:off x="6258250" y="2793022"/>
              <a:ext cx="6285" cy="5311"/>
            </a:xfrm>
            <a:custGeom>
              <a:avLst/>
              <a:gdLst/>
              <a:ahLst/>
              <a:cxnLst/>
              <a:rect l="l" t="t" r="r" b="b"/>
              <a:pathLst>
                <a:path w="245" h="207" extrusionOk="0">
                  <a:moveTo>
                    <a:pt x="92" y="1"/>
                  </a:moveTo>
                  <a:lnTo>
                    <a:pt x="62" y="31"/>
                  </a:lnTo>
                  <a:cubicBezTo>
                    <a:pt x="31" y="62"/>
                    <a:pt x="31" y="62"/>
                    <a:pt x="31" y="92"/>
                  </a:cubicBezTo>
                  <a:cubicBezTo>
                    <a:pt x="1" y="153"/>
                    <a:pt x="31" y="183"/>
                    <a:pt x="92" y="183"/>
                  </a:cubicBezTo>
                  <a:lnTo>
                    <a:pt x="122" y="183"/>
                  </a:lnTo>
                  <a:cubicBezTo>
                    <a:pt x="122" y="199"/>
                    <a:pt x="130" y="206"/>
                    <a:pt x="141" y="206"/>
                  </a:cubicBezTo>
                  <a:cubicBezTo>
                    <a:pt x="153" y="206"/>
                    <a:pt x="168" y="199"/>
                    <a:pt x="183" y="183"/>
                  </a:cubicBezTo>
                  <a:cubicBezTo>
                    <a:pt x="214" y="183"/>
                    <a:pt x="214" y="153"/>
                    <a:pt x="244" y="123"/>
                  </a:cubicBezTo>
                  <a:lnTo>
                    <a:pt x="244" y="92"/>
                  </a:lnTo>
                  <a:lnTo>
                    <a:pt x="183" y="31"/>
                  </a:ln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 rot="-732264">
              <a:off x="6179048" y="2655397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lnTo>
                    <a:pt x="31" y="31"/>
                  </a:lnTo>
                  <a:cubicBezTo>
                    <a:pt x="31" y="61"/>
                    <a:pt x="31" y="61"/>
                    <a:pt x="0" y="91"/>
                  </a:cubicBezTo>
                  <a:cubicBezTo>
                    <a:pt x="0" y="122"/>
                    <a:pt x="0" y="152"/>
                    <a:pt x="0" y="183"/>
                  </a:cubicBezTo>
                  <a:lnTo>
                    <a:pt x="31" y="213"/>
                  </a:lnTo>
                  <a:lnTo>
                    <a:pt x="183" y="213"/>
                  </a:lnTo>
                  <a:cubicBezTo>
                    <a:pt x="213" y="183"/>
                    <a:pt x="243" y="152"/>
                    <a:pt x="243" y="122"/>
                  </a:cubicBezTo>
                  <a:cubicBezTo>
                    <a:pt x="243" y="61"/>
                    <a:pt x="24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 rot="-732264">
              <a:off x="6488741" y="2379374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2" y="1"/>
                  </a:moveTo>
                  <a:cubicBezTo>
                    <a:pt x="31" y="1"/>
                    <a:pt x="1" y="61"/>
                    <a:pt x="1" y="122"/>
                  </a:cubicBezTo>
                  <a:cubicBezTo>
                    <a:pt x="1" y="122"/>
                    <a:pt x="1" y="153"/>
                    <a:pt x="1" y="153"/>
                  </a:cubicBezTo>
                  <a:lnTo>
                    <a:pt x="1" y="183"/>
                  </a:lnTo>
                  <a:lnTo>
                    <a:pt x="31" y="213"/>
                  </a:lnTo>
                  <a:lnTo>
                    <a:pt x="153" y="213"/>
                  </a:lnTo>
                  <a:lnTo>
                    <a:pt x="183" y="183"/>
                  </a:lnTo>
                  <a:cubicBezTo>
                    <a:pt x="183" y="183"/>
                    <a:pt x="213" y="153"/>
                    <a:pt x="213" y="122"/>
                  </a:cubicBezTo>
                  <a:lnTo>
                    <a:pt x="244" y="92"/>
                  </a:lnTo>
                  <a:lnTo>
                    <a:pt x="244" y="61"/>
                  </a:lnTo>
                  <a:cubicBezTo>
                    <a:pt x="213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 rot="-732264">
              <a:off x="6409588" y="2547799"/>
              <a:ext cx="6260" cy="6362"/>
            </a:xfrm>
            <a:custGeom>
              <a:avLst/>
              <a:gdLst/>
              <a:ahLst/>
              <a:cxnLst/>
              <a:rect l="l" t="t" r="r" b="b"/>
              <a:pathLst>
                <a:path w="244" h="248" extrusionOk="0">
                  <a:moveTo>
                    <a:pt x="132" y="1"/>
                  </a:moveTo>
                  <a:cubicBezTo>
                    <a:pt x="71" y="1"/>
                    <a:pt x="0" y="40"/>
                    <a:pt x="0" y="133"/>
                  </a:cubicBezTo>
                  <a:lnTo>
                    <a:pt x="0" y="164"/>
                  </a:lnTo>
                  <a:lnTo>
                    <a:pt x="0" y="194"/>
                  </a:lnTo>
                  <a:lnTo>
                    <a:pt x="31" y="225"/>
                  </a:lnTo>
                  <a:cubicBezTo>
                    <a:pt x="46" y="240"/>
                    <a:pt x="69" y="247"/>
                    <a:pt x="91" y="247"/>
                  </a:cubicBezTo>
                  <a:cubicBezTo>
                    <a:pt x="114" y="247"/>
                    <a:pt x="137" y="240"/>
                    <a:pt x="152" y="225"/>
                  </a:cubicBezTo>
                  <a:cubicBezTo>
                    <a:pt x="213" y="225"/>
                    <a:pt x="243" y="164"/>
                    <a:pt x="243" y="133"/>
                  </a:cubicBezTo>
                  <a:lnTo>
                    <a:pt x="243" y="73"/>
                  </a:lnTo>
                  <a:lnTo>
                    <a:pt x="243" y="42"/>
                  </a:lnTo>
                  <a:lnTo>
                    <a:pt x="183" y="12"/>
                  </a:lnTo>
                  <a:cubicBezTo>
                    <a:pt x="168" y="5"/>
                    <a:pt x="15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 rot="-732264">
              <a:off x="6157046" y="2623649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96" y="1"/>
                  </a:moveTo>
                  <a:cubicBezTo>
                    <a:pt x="69" y="1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84"/>
                    <a:pt x="1" y="115"/>
                    <a:pt x="1" y="145"/>
                  </a:cubicBezTo>
                  <a:lnTo>
                    <a:pt x="1" y="175"/>
                  </a:lnTo>
                  <a:lnTo>
                    <a:pt x="31" y="206"/>
                  </a:lnTo>
                  <a:cubicBezTo>
                    <a:pt x="56" y="218"/>
                    <a:pt x="82" y="226"/>
                    <a:pt x="105" y="226"/>
                  </a:cubicBezTo>
                  <a:cubicBezTo>
                    <a:pt x="137" y="226"/>
                    <a:pt x="165" y="211"/>
                    <a:pt x="183" y="175"/>
                  </a:cubicBezTo>
                  <a:lnTo>
                    <a:pt x="244" y="145"/>
                  </a:lnTo>
                  <a:cubicBezTo>
                    <a:pt x="244" y="84"/>
                    <a:pt x="214" y="23"/>
                    <a:pt x="183" y="23"/>
                  </a:cubicBezTo>
                  <a:cubicBezTo>
                    <a:pt x="153" y="8"/>
                    <a:pt x="122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 rot="-732264">
              <a:off x="6335898" y="260967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0" y="0"/>
                  </a:moveTo>
                  <a:cubicBezTo>
                    <a:pt x="30" y="31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83"/>
                  </a:lnTo>
                  <a:lnTo>
                    <a:pt x="61" y="213"/>
                  </a:lnTo>
                  <a:lnTo>
                    <a:pt x="122" y="213"/>
                  </a:lnTo>
                  <a:cubicBezTo>
                    <a:pt x="152" y="183"/>
                    <a:pt x="182" y="152"/>
                    <a:pt x="182" y="152"/>
                  </a:cubicBezTo>
                  <a:lnTo>
                    <a:pt x="182" y="91"/>
                  </a:lnTo>
                  <a:lnTo>
                    <a:pt x="18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 rot="-732264">
              <a:off x="6183890" y="271514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0" y="152"/>
                    <a:pt x="31" y="183"/>
                  </a:cubicBezTo>
                  <a:lnTo>
                    <a:pt x="152" y="183"/>
                  </a:lnTo>
                  <a:lnTo>
                    <a:pt x="183" y="152"/>
                  </a:lnTo>
                  <a:lnTo>
                    <a:pt x="183" y="122"/>
                  </a:lnTo>
                  <a:cubicBezTo>
                    <a:pt x="183" y="91"/>
                    <a:pt x="18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 rot="-732264">
              <a:off x="6450354" y="2618458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92" y="0"/>
                  </a:moveTo>
                  <a:cubicBezTo>
                    <a:pt x="69" y="0"/>
                    <a:pt x="46" y="8"/>
                    <a:pt x="31" y="23"/>
                  </a:cubicBezTo>
                  <a:lnTo>
                    <a:pt x="1" y="84"/>
                  </a:lnTo>
                  <a:cubicBezTo>
                    <a:pt x="1" y="84"/>
                    <a:pt x="1" y="114"/>
                    <a:pt x="1" y="114"/>
                  </a:cubicBezTo>
                  <a:cubicBezTo>
                    <a:pt x="1" y="175"/>
                    <a:pt x="31" y="206"/>
                    <a:pt x="62" y="236"/>
                  </a:cubicBezTo>
                  <a:cubicBezTo>
                    <a:pt x="92" y="236"/>
                    <a:pt x="122" y="236"/>
                    <a:pt x="153" y="206"/>
                  </a:cubicBezTo>
                  <a:lnTo>
                    <a:pt x="214" y="206"/>
                  </a:lnTo>
                  <a:lnTo>
                    <a:pt x="244" y="145"/>
                  </a:lnTo>
                  <a:cubicBezTo>
                    <a:pt x="244" y="114"/>
                    <a:pt x="214" y="54"/>
                    <a:pt x="183" y="23"/>
                  </a:cubicBezTo>
                  <a:lnTo>
                    <a:pt x="153" y="23"/>
                  </a:ln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 rot="-732264">
              <a:off x="6413041" y="2700602"/>
              <a:ext cx="5490" cy="5824"/>
            </a:xfrm>
            <a:custGeom>
              <a:avLst/>
              <a:gdLst/>
              <a:ahLst/>
              <a:cxnLst/>
              <a:rect l="l" t="t" r="r" b="b"/>
              <a:pathLst>
                <a:path w="214" h="227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31"/>
                    <a:pt x="1" y="61"/>
                    <a:pt x="1" y="92"/>
                  </a:cubicBezTo>
                  <a:cubicBezTo>
                    <a:pt x="1" y="153"/>
                    <a:pt x="31" y="213"/>
                    <a:pt x="122" y="213"/>
                  </a:cubicBezTo>
                  <a:cubicBezTo>
                    <a:pt x="122" y="224"/>
                    <a:pt x="125" y="227"/>
                    <a:pt x="131" y="227"/>
                  </a:cubicBezTo>
                  <a:cubicBezTo>
                    <a:pt x="142" y="227"/>
                    <a:pt x="163" y="213"/>
                    <a:pt x="183" y="213"/>
                  </a:cubicBezTo>
                  <a:cubicBezTo>
                    <a:pt x="213" y="183"/>
                    <a:pt x="21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lnTo>
                    <a:pt x="183" y="61"/>
                  </a:ln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 rot="-732264">
              <a:off x="6183143" y="2578193"/>
              <a:ext cx="5490" cy="6080"/>
            </a:xfrm>
            <a:custGeom>
              <a:avLst/>
              <a:gdLst/>
              <a:ahLst/>
              <a:cxnLst/>
              <a:rect l="l" t="t" r="r" b="b"/>
              <a:pathLst>
                <a:path w="214" h="237" extrusionOk="0">
                  <a:moveTo>
                    <a:pt x="111" y="1"/>
                  </a:moveTo>
                  <a:cubicBezTo>
                    <a:pt x="99" y="1"/>
                    <a:pt x="92" y="8"/>
                    <a:pt x="92" y="24"/>
                  </a:cubicBezTo>
                  <a:lnTo>
                    <a:pt x="31" y="54"/>
                  </a:lnTo>
                  <a:lnTo>
                    <a:pt x="31" y="84"/>
                  </a:lnTo>
                  <a:cubicBezTo>
                    <a:pt x="1" y="84"/>
                    <a:pt x="1" y="115"/>
                    <a:pt x="1" y="145"/>
                  </a:cubicBezTo>
                  <a:lnTo>
                    <a:pt x="31" y="206"/>
                  </a:lnTo>
                  <a:lnTo>
                    <a:pt x="122" y="206"/>
                  </a:lnTo>
                  <a:lnTo>
                    <a:pt x="122" y="236"/>
                  </a:lnTo>
                  <a:lnTo>
                    <a:pt x="183" y="176"/>
                  </a:lnTo>
                  <a:cubicBezTo>
                    <a:pt x="183" y="176"/>
                    <a:pt x="183" y="145"/>
                    <a:pt x="213" y="115"/>
                  </a:cubicBezTo>
                  <a:lnTo>
                    <a:pt x="213" y="54"/>
                  </a:lnTo>
                  <a:lnTo>
                    <a:pt x="153" y="24"/>
                  </a:lnTo>
                  <a:cubicBezTo>
                    <a:pt x="137" y="8"/>
                    <a:pt x="122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 rot="-732264">
              <a:off x="6356078" y="2559298"/>
              <a:ext cx="3925" cy="5311"/>
            </a:xfrm>
            <a:custGeom>
              <a:avLst/>
              <a:gdLst/>
              <a:ahLst/>
              <a:cxnLst/>
              <a:rect l="l" t="t" r="r" b="b"/>
              <a:pathLst>
                <a:path w="153" h="207" extrusionOk="0">
                  <a:moveTo>
                    <a:pt x="92" y="1"/>
                  </a:moveTo>
                  <a:cubicBezTo>
                    <a:pt x="69" y="1"/>
                    <a:pt x="46" y="9"/>
                    <a:pt x="31" y="24"/>
                  </a:cubicBezTo>
                  <a:lnTo>
                    <a:pt x="0" y="54"/>
                  </a:lnTo>
                  <a:lnTo>
                    <a:pt x="0" y="85"/>
                  </a:lnTo>
                  <a:cubicBezTo>
                    <a:pt x="0" y="115"/>
                    <a:pt x="0" y="145"/>
                    <a:pt x="31" y="176"/>
                  </a:cubicBezTo>
                  <a:lnTo>
                    <a:pt x="61" y="206"/>
                  </a:lnTo>
                  <a:lnTo>
                    <a:pt x="122" y="206"/>
                  </a:lnTo>
                  <a:lnTo>
                    <a:pt x="92" y="176"/>
                  </a:lnTo>
                  <a:lnTo>
                    <a:pt x="122" y="176"/>
                  </a:lnTo>
                  <a:lnTo>
                    <a:pt x="152" y="115"/>
                  </a:lnTo>
                  <a:cubicBezTo>
                    <a:pt x="152" y="85"/>
                    <a:pt x="152" y="85"/>
                    <a:pt x="152" y="54"/>
                  </a:cubicBezTo>
                  <a:lnTo>
                    <a:pt x="152" y="24"/>
                  </a:lnTo>
                  <a:cubicBezTo>
                    <a:pt x="137" y="9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 rot="-732264">
              <a:off x="6184704" y="2773698"/>
              <a:ext cx="4695" cy="5798"/>
            </a:xfrm>
            <a:custGeom>
              <a:avLst/>
              <a:gdLst/>
              <a:ahLst/>
              <a:cxnLst/>
              <a:rect l="l" t="t" r="r" b="b"/>
              <a:pathLst>
                <a:path w="183" h="226" extrusionOk="0">
                  <a:moveTo>
                    <a:pt x="74" y="1"/>
                  </a:moveTo>
                  <a:cubicBezTo>
                    <a:pt x="33" y="1"/>
                    <a:pt x="0" y="29"/>
                    <a:pt x="0" y="73"/>
                  </a:cubicBezTo>
                  <a:lnTo>
                    <a:pt x="0" y="134"/>
                  </a:lnTo>
                  <a:cubicBezTo>
                    <a:pt x="0" y="195"/>
                    <a:pt x="31" y="225"/>
                    <a:pt x="92" y="225"/>
                  </a:cubicBezTo>
                  <a:lnTo>
                    <a:pt x="122" y="225"/>
                  </a:lnTo>
                  <a:cubicBezTo>
                    <a:pt x="152" y="195"/>
                    <a:pt x="183" y="165"/>
                    <a:pt x="183" y="134"/>
                  </a:cubicBezTo>
                  <a:lnTo>
                    <a:pt x="183" y="104"/>
                  </a:lnTo>
                  <a:lnTo>
                    <a:pt x="183" y="73"/>
                  </a:lnTo>
                  <a:lnTo>
                    <a:pt x="183" y="43"/>
                  </a:lnTo>
                  <a:lnTo>
                    <a:pt x="122" y="13"/>
                  </a:lnTo>
                  <a:cubicBezTo>
                    <a:pt x="106" y="4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 rot="-732264">
              <a:off x="6241613" y="2675358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1"/>
                  </a:moveTo>
                  <a:cubicBezTo>
                    <a:pt x="31" y="31"/>
                    <a:pt x="31" y="31"/>
                    <a:pt x="31" y="62"/>
                  </a:cubicBezTo>
                  <a:cubicBezTo>
                    <a:pt x="0" y="153"/>
                    <a:pt x="61" y="214"/>
                    <a:pt x="152" y="214"/>
                  </a:cubicBezTo>
                  <a:lnTo>
                    <a:pt x="213" y="183"/>
                  </a:lnTo>
                  <a:lnTo>
                    <a:pt x="213" y="153"/>
                  </a:lnTo>
                  <a:cubicBezTo>
                    <a:pt x="213" y="153"/>
                    <a:pt x="213" y="153"/>
                    <a:pt x="213" y="122"/>
                  </a:cubicBezTo>
                  <a:cubicBezTo>
                    <a:pt x="243" y="62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 rot="-732264">
              <a:off x="6112944" y="2663400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1" y="0"/>
                  </a:moveTo>
                  <a:cubicBezTo>
                    <a:pt x="31" y="30"/>
                    <a:pt x="1" y="61"/>
                    <a:pt x="1" y="122"/>
                  </a:cubicBezTo>
                  <a:lnTo>
                    <a:pt x="1" y="152"/>
                  </a:lnTo>
                  <a:lnTo>
                    <a:pt x="1" y="182"/>
                  </a:lnTo>
                  <a:lnTo>
                    <a:pt x="31" y="213"/>
                  </a:lnTo>
                  <a:lnTo>
                    <a:pt x="122" y="213"/>
                  </a:lnTo>
                  <a:cubicBezTo>
                    <a:pt x="183" y="182"/>
                    <a:pt x="183" y="152"/>
                    <a:pt x="213" y="122"/>
                  </a:cubicBezTo>
                  <a:cubicBezTo>
                    <a:pt x="213" y="6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 rot="-732264">
              <a:off x="6037697" y="2359819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3" y="0"/>
                  </a:moveTo>
                  <a:cubicBezTo>
                    <a:pt x="62" y="0"/>
                    <a:pt x="31" y="0"/>
                    <a:pt x="1" y="61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62" y="213"/>
                  </a:lnTo>
                  <a:cubicBezTo>
                    <a:pt x="92" y="213"/>
                    <a:pt x="153" y="15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 rot="-732264">
              <a:off x="6499957" y="2501581"/>
              <a:ext cx="4695" cy="5003"/>
            </a:xfrm>
            <a:custGeom>
              <a:avLst/>
              <a:gdLst/>
              <a:ahLst/>
              <a:cxnLst/>
              <a:rect l="l" t="t" r="r" b="b"/>
              <a:pathLst>
                <a:path w="183" h="195" extrusionOk="0">
                  <a:moveTo>
                    <a:pt x="122" y="0"/>
                  </a:moveTo>
                  <a:cubicBezTo>
                    <a:pt x="61" y="0"/>
                    <a:pt x="30" y="31"/>
                    <a:pt x="0" y="61"/>
                  </a:cubicBezTo>
                  <a:lnTo>
                    <a:pt x="61" y="91"/>
                  </a:lnTo>
                  <a:lnTo>
                    <a:pt x="0" y="91"/>
                  </a:lnTo>
                  <a:lnTo>
                    <a:pt x="0" y="122"/>
                  </a:lnTo>
                  <a:lnTo>
                    <a:pt x="30" y="183"/>
                  </a:lnTo>
                  <a:cubicBezTo>
                    <a:pt x="47" y="191"/>
                    <a:pt x="63" y="195"/>
                    <a:pt x="79" y="195"/>
                  </a:cubicBezTo>
                  <a:cubicBezTo>
                    <a:pt x="122" y="195"/>
                    <a:pt x="160" y="166"/>
                    <a:pt x="182" y="122"/>
                  </a:cubicBezTo>
                  <a:lnTo>
                    <a:pt x="182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 rot="-732264">
              <a:off x="6349475" y="2491846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92" y="0"/>
                  </a:moveTo>
                  <a:cubicBezTo>
                    <a:pt x="31" y="31"/>
                    <a:pt x="0" y="61"/>
                    <a:pt x="31" y="122"/>
                  </a:cubicBezTo>
                  <a:lnTo>
                    <a:pt x="31" y="183"/>
                  </a:lnTo>
                  <a:lnTo>
                    <a:pt x="61" y="183"/>
                  </a:lnTo>
                  <a:cubicBezTo>
                    <a:pt x="61" y="198"/>
                    <a:pt x="69" y="205"/>
                    <a:pt x="80" y="205"/>
                  </a:cubicBezTo>
                  <a:cubicBezTo>
                    <a:pt x="92" y="205"/>
                    <a:pt x="107" y="198"/>
                    <a:pt x="122" y="183"/>
                  </a:cubicBezTo>
                  <a:cubicBezTo>
                    <a:pt x="152" y="183"/>
                    <a:pt x="183" y="152"/>
                    <a:pt x="183" y="122"/>
                  </a:cubicBezTo>
                  <a:lnTo>
                    <a:pt x="183" y="92"/>
                  </a:lnTo>
                  <a:lnTo>
                    <a:pt x="183" y="61"/>
                  </a:lnTo>
                  <a:cubicBezTo>
                    <a:pt x="183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 rot="-732264">
              <a:off x="6067092" y="2204186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31" y="0"/>
                  </a:moveTo>
                  <a:cubicBezTo>
                    <a:pt x="31" y="31"/>
                    <a:pt x="0" y="61"/>
                    <a:pt x="0" y="92"/>
                  </a:cubicBezTo>
                  <a:cubicBezTo>
                    <a:pt x="0" y="152"/>
                    <a:pt x="0" y="183"/>
                    <a:pt x="31" y="213"/>
                  </a:cubicBezTo>
                  <a:lnTo>
                    <a:pt x="152" y="213"/>
                  </a:lnTo>
                  <a:lnTo>
                    <a:pt x="183" y="183"/>
                  </a:lnTo>
                  <a:cubicBezTo>
                    <a:pt x="213" y="152"/>
                    <a:pt x="213" y="122"/>
                    <a:pt x="213" y="122"/>
                  </a:cubicBezTo>
                  <a:cubicBezTo>
                    <a:pt x="213" y="92"/>
                    <a:pt x="21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 rot="-732264">
              <a:off x="6293433" y="2579739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lnTo>
                    <a:pt x="0" y="153"/>
                  </a:lnTo>
                  <a:lnTo>
                    <a:pt x="31" y="183"/>
                  </a:lnTo>
                  <a:lnTo>
                    <a:pt x="122" y="183"/>
                  </a:lnTo>
                  <a:lnTo>
                    <a:pt x="183" y="153"/>
                  </a:lnTo>
                  <a:lnTo>
                    <a:pt x="183" y="12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 rot="-732264">
              <a:off x="6221706" y="2546428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31" y="1"/>
                  </a:moveTo>
                  <a:lnTo>
                    <a:pt x="31" y="31"/>
                  </a:lnTo>
                  <a:lnTo>
                    <a:pt x="0" y="92"/>
                  </a:lnTo>
                  <a:cubicBezTo>
                    <a:pt x="0" y="153"/>
                    <a:pt x="31" y="214"/>
                    <a:pt x="91" y="214"/>
                  </a:cubicBezTo>
                  <a:lnTo>
                    <a:pt x="213" y="214"/>
                  </a:lnTo>
                  <a:cubicBezTo>
                    <a:pt x="213" y="183"/>
                    <a:pt x="243" y="153"/>
                    <a:pt x="243" y="122"/>
                  </a:cubicBezTo>
                  <a:cubicBezTo>
                    <a:pt x="243" y="92"/>
                    <a:pt x="243" y="62"/>
                    <a:pt x="213" y="31"/>
                  </a:cubicBezTo>
                  <a:cubicBezTo>
                    <a:pt x="18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 rot="-732264">
              <a:off x="6326225" y="2357975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31" y="152"/>
                    <a:pt x="31" y="183"/>
                    <a:pt x="61" y="213"/>
                  </a:cubicBezTo>
                  <a:cubicBezTo>
                    <a:pt x="61" y="183"/>
                    <a:pt x="61" y="183"/>
                    <a:pt x="61" y="183"/>
                  </a:cubicBezTo>
                  <a:lnTo>
                    <a:pt x="91" y="244"/>
                  </a:lnTo>
                  <a:lnTo>
                    <a:pt x="213" y="244"/>
                  </a:lnTo>
                  <a:cubicBezTo>
                    <a:pt x="213" y="213"/>
                    <a:pt x="213" y="213"/>
                    <a:pt x="213" y="213"/>
                  </a:cubicBezTo>
                  <a:lnTo>
                    <a:pt x="213" y="152"/>
                  </a:lnTo>
                  <a:lnTo>
                    <a:pt x="213" y="122"/>
                  </a:lnTo>
                  <a:lnTo>
                    <a:pt x="213" y="92"/>
                  </a:lnTo>
                  <a:lnTo>
                    <a:pt x="213" y="61"/>
                  </a:ln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 rot="-732264">
              <a:off x="6361300" y="2734052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1" y="1"/>
                  </a:moveTo>
                  <a:cubicBezTo>
                    <a:pt x="61" y="31"/>
                    <a:pt x="0" y="62"/>
                    <a:pt x="0" y="122"/>
                  </a:cubicBezTo>
                  <a:cubicBezTo>
                    <a:pt x="0" y="183"/>
                    <a:pt x="0" y="214"/>
                    <a:pt x="31" y="244"/>
                  </a:cubicBezTo>
                  <a:lnTo>
                    <a:pt x="61" y="214"/>
                  </a:lnTo>
                  <a:lnTo>
                    <a:pt x="213" y="214"/>
                  </a:lnTo>
                  <a:lnTo>
                    <a:pt x="243" y="183"/>
                  </a:lnTo>
                  <a:lnTo>
                    <a:pt x="243" y="153"/>
                  </a:lnTo>
                  <a:lnTo>
                    <a:pt x="243" y="92"/>
                  </a:lnTo>
                  <a:cubicBezTo>
                    <a:pt x="213" y="62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 rot="-732264">
              <a:off x="6141707" y="2522969"/>
              <a:ext cx="7055" cy="626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92" y="1"/>
                  </a:moveTo>
                  <a:cubicBezTo>
                    <a:pt x="62" y="1"/>
                    <a:pt x="1" y="31"/>
                    <a:pt x="1" y="6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153"/>
                    <a:pt x="31" y="183"/>
                    <a:pt x="62" y="183"/>
                  </a:cubicBezTo>
                  <a:lnTo>
                    <a:pt x="92" y="183"/>
                  </a:lnTo>
                  <a:cubicBezTo>
                    <a:pt x="92" y="213"/>
                    <a:pt x="92" y="213"/>
                    <a:pt x="123" y="213"/>
                  </a:cubicBezTo>
                  <a:lnTo>
                    <a:pt x="153" y="244"/>
                  </a:lnTo>
                  <a:lnTo>
                    <a:pt x="214" y="244"/>
                  </a:lnTo>
                  <a:cubicBezTo>
                    <a:pt x="244" y="213"/>
                    <a:pt x="275" y="183"/>
                    <a:pt x="275" y="153"/>
                  </a:cubicBezTo>
                  <a:lnTo>
                    <a:pt x="275" y="92"/>
                  </a:lnTo>
                  <a:lnTo>
                    <a:pt x="244" y="61"/>
                  </a:lnTo>
                  <a:lnTo>
                    <a:pt x="183" y="31"/>
                  </a:lnTo>
                  <a:lnTo>
                    <a:pt x="214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 rot="-732264">
              <a:off x="6399438" y="2379640"/>
              <a:ext cx="5465" cy="546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91" y="0"/>
                  </a:moveTo>
                  <a:lnTo>
                    <a:pt x="31" y="30"/>
                  </a:lnTo>
                  <a:cubicBezTo>
                    <a:pt x="31" y="30"/>
                    <a:pt x="31" y="61"/>
                    <a:pt x="0" y="91"/>
                  </a:cubicBezTo>
                  <a:lnTo>
                    <a:pt x="31" y="152"/>
                  </a:lnTo>
                  <a:cubicBezTo>
                    <a:pt x="31" y="152"/>
                    <a:pt x="31" y="182"/>
                    <a:pt x="61" y="182"/>
                  </a:cubicBezTo>
                  <a:cubicBezTo>
                    <a:pt x="91" y="213"/>
                    <a:pt x="122" y="213"/>
                    <a:pt x="152" y="213"/>
                  </a:cubicBezTo>
                  <a:lnTo>
                    <a:pt x="183" y="213"/>
                  </a:lnTo>
                  <a:cubicBezTo>
                    <a:pt x="183" y="182"/>
                    <a:pt x="213" y="182"/>
                    <a:pt x="213" y="152"/>
                  </a:cubicBezTo>
                  <a:lnTo>
                    <a:pt x="213" y="91"/>
                  </a:lnTo>
                  <a:cubicBezTo>
                    <a:pt x="183" y="0"/>
                    <a:pt x="12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 rot="-732264">
              <a:off x="6488474" y="2695381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lnTo>
                    <a:pt x="31" y="91"/>
                  </a:lnTo>
                  <a:cubicBezTo>
                    <a:pt x="1" y="91"/>
                    <a:pt x="1" y="122"/>
                    <a:pt x="31" y="152"/>
                  </a:cubicBezTo>
                  <a:lnTo>
                    <a:pt x="31" y="183"/>
                  </a:lnTo>
                  <a:lnTo>
                    <a:pt x="61" y="21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13" y="152"/>
                    <a:pt x="213" y="122"/>
                    <a:pt x="213" y="122"/>
                  </a:cubicBezTo>
                  <a:cubicBezTo>
                    <a:pt x="244" y="91"/>
                    <a:pt x="244" y="61"/>
                    <a:pt x="213" y="31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 rot="-732264">
              <a:off x="6106244" y="2400834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31" y="0"/>
                  </a:moveTo>
                  <a:lnTo>
                    <a:pt x="1" y="31"/>
                  </a:lnTo>
                  <a:cubicBezTo>
                    <a:pt x="1" y="61"/>
                    <a:pt x="1" y="61"/>
                    <a:pt x="1" y="91"/>
                  </a:cubicBezTo>
                  <a:lnTo>
                    <a:pt x="1" y="122"/>
                  </a:lnTo>
                  <a:lnTo>
                    <a:pt x="61" y="152"/>
                  </a:lnTo>
                  <a:lnTo>
                    <a:pt x="153" y="152"/>
                  </a:lnTo>
                  <a:cubicBezTo>
                    <a:pt x="183" y="122"/>
                    <a:pt x="183" y="122"/>
                    <a:pt x="183" y="91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 rot="-732264">
              <a:off x="6298248" y="2638466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1"/>
                  </a:move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lnTo>
                    <a:pt x="0" y="183"/>
                  </a:lnTo>
                  <a:lnTo>
                    <a:pt x="31" y="183"/>
                  </a:lnTo>
                  <a:cubicBezTo>
                    <a:pt x="31" y="183"/>
                    <a:pt x="61" y="213"/>
                    <a:pt x="61" y="213"/>
                  </a:cubicBezTo>
                  <a:lnTo>
                    <a:pt x="152" y="213"/>
                  </a:lnTo>
                  <a:cubicBezTo>
                    <a:pt x="183" y="213"/>
                    <a:pt x="183" y="183"/>
                    <a:pt x="213" y="153"/>
                  </a:cubicBezTo>
                  <a:cubicBezTo>
                    <a:pt x="213" y="92"/>
                    <a:pt x="15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 rot="-732264">
              <a:off x="6089626" y="2540772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91" y="1"/>
                    <a:pt x="31" y="31"/>
                    <a:pt x="0" y="62"/>
                  </a:cubicBezTo>
                  <a:lnTo>
                    <a:pt x="0" y="153"/>
                  </a:lnTo>
                  <a:cubicBezTo>
                    <a:pt x="31" y="183"/>
                    <a:pt x="31" y="183"/>
                    <a:pt x="61" y="214"/>
                  </a:cubicBezTo>
                  <a:lnTo>
                    <a:pt x="122" y="214"/>
                  </a:lnTo>
                  <a:cubicBezTo>
                    <a:pt x="152" y="214"/>
                    <a:pt x="183" y="183"/>
                    <a:pt x="213" y="153"/>
                  </a:cubicBezTo>
                  <a:cubicBezTo>
                    <a:pt x="213" y="153"/>
                    <a:pt x="213" y="122"/>
                    <a:pt x="213" y="122"/>
                  </a:cubicBezTo>
                  <a:lnTo>
                    <a:pt x="21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 rot="-732264">
              <a:off x="6389905" y="2641709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cubicBezTo>
                    <a:pt x="61" y="0"/>
                    <a:pt x="31" y="30"/>
                    <a:pt x="31" y="61"/>
                  </a:cubicBezTo>
                  <a:lnTo>
                    <a:pt x="0" y="61"/>
                  </a:lnTo>
                  <a:cubicBezTo>
                    <a:pt x="0" y="122"/>
                    <a:pt x="31" y="182"/>
                    <a:pt x="122" y="213"/>
                  </a:cubicBezTo>
                  <a:cubicBezTo>
                    <a:pt x="152" y="213"/>
                    <a:pt x="183" y="213"/>
                    <a:pt x="183" y="182"/>
                  </a:cubicBezTo>
                  <a:cubicBezTo>
                    <a:pt x="213" y="182"/>
                    <a:pt x="244" y="152"/>
                    <a:pt x="244" y="122"/>
                  </a:cubicBezTo>
                  <a:lnTo>
                    <a:pt x="213" y="30"/>
                  </a:ln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 rot="-732264">
              <a:off x="6304547" y="2719287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31" y="0"/>
                  </a:moveTo>
                  <a:lnTo>
                    <a:pt x="1" y="31"/>
                  </a:lnTo>
                  <a:cubicBezTo>
                    <a:pt x="1" y="61"/>
                    <a:pt x="1" y="61"/>
                    <a:pt x="1" y="91"/>
                  </a:cubicBezTo>
                  <a:lnTo>
                    <a:pt x="1" y="152"/>
                  </a:lnTo>
                  <a:lnTo>
                    <a:pt x="31" y="183"/>
                  </a:lnTo>
                  <a:lnTo>
                    <a:pt x="62" y="183"/>
                  </a:lnTo>
                  <a:cubicBezTo>
                    <a:pt x="92" y="213"/>
                    <a:pt x="92" y="213"/>
                    <a:pt x="122" y="213"/>
                  </a:cubicBezTo>
                  <a:lnTo>
                    <a:pt x="183" y="213"/>
                  </a:lnTo>
                  <a:lnTo>
                    <a:pt x="183" y="183"/>
                  </a:lnTo>
                  <a:cubicBezTo>
                    <a:pt x="213" y="183"/>
                    <a:pt x="213" y="152"/>
                    <a:pt x="213" y="122"/>
                  </a:cubicBezTo>
                  <a:lnTo>
                    <a:pt x="213" y="61"/>
                  </a:lnTo>
                  <a:cubicBezTo>
                    <a:pt x="18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 rot="-732264">
              <a:off x="6247053" y="2622273"/>
              <a:ext cx="7055" cy="7029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22" y="0"/>
                  </a:moveTo>
                  <a:lnTo>
                    <a:pt x="92" y="31"/>
                  </a:lnTo>
                  <a:cubicBezTo>
                    <a:pt x="31" y="61"/>
                    <a:pt x="1" y="91"/>
                    <a:pt x="1" y="152"/>
                  </a:cubicBezTo>
                  <a:lnTo>
                    <a:pt x="1" y="182"/>
                  </a:lnTo>
                  <a:cubicBezTo>
                    <a:pt x="31" y="243"/>
                    <a:pt x="61" y="243"/>
                    <a:pt x="122" y="243"/>
                  </a:cubicBezTo>
                  <a:lnTo>
                    <a:pt x="152" y="274"/>
                  </a:lnTo>
                  <a:cubicBezTo>
                    <a:pt x="213" y="243"/>
                    <a:pt x="274" y="213"/>
                    <a:pt x="274" y="152"/>
                  </a:cubicBezTo>
                  <a:cubicBezTo>
                    <a:pt x="274" y="91"/>
                    <a:pt x="244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 rot="-732264">
              <a:off x="6365215" y="2830115"/>
              <a:ext cx="4721" cy="5593"/>
            </a:xfrm>
            <a:custGeom>
              <a:avLst/>
              <a:gdLst/>
              <a:ahLst/>
              <a:cxnLst/>
              <a:rect l="l" t="t" r="r" b="b"/>
              <a:pathLst>
                <a:path w="184" h="218" extrusionOk="0">
                  <a:moveTo>
                    <a:pt x="92" y="0"/>
                  </a:moveTo>
                  <a:cubicBezTo>
                    <a:pt x="69" y="0"/>
                    <a:pt x="47" y="8"/>
                    <a:pt x="31" y="23"/>
                  </a:cubicBezTo>
                  <a:lnTo>
                    <a:pt x="1" y="23"/>
                  </a:lnTo>
                  <a:lnTo>
                    <a:pt x="1" y="84"/>
                  </a:lnTo>
                  <a:lnTo>
                    <a:pt x="1" y="114"/>
                  </a:lnTo>
                  <a:lnTo>
                    <a:pt x="1" y="175"/>
                  </a:lnTo>
                  <a:lnTo>
                    <a:pt x="62" y="205"/>
                  </a:lnTo>
                  <a:cubicBezTo>
                    <a:pt x="70" y="214"/>
                    <a:pt x="80" y="217"/>
                    <a:pt x="92" y="217"/>
                  </a:cubicBezTo>
                  <a:cubicBezTo>
                    <a:pt x="123" y="217"/>
                    <a:pt x="161" y="189"/>
                    <a:pt x="183" y="145"/>
                  </a:cubicBezTo>
                  <a:lnTo>
                    <a:pt x="183" y="114"/>
                  </a:lnTo>
                  <a:cubicBezTo>
                    <a:pt x="183" y="84"/>
                    <a:pt x="153" y="53"/>
                    <a:pt x="153" y="23"/>
                  </a:cubicBezTo>
                  <a:cubicBezTo>
                    <a:pt x="138" y="8"/>
                    <a:pt x="115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 rot="-732264">
              <a:off x="6293600" y="2538787"/>
              <a:ext cx="7055" cy="6850"/>
            </a:xfrm>
            <a:custGeom>
              <a:avLst/>
              <a:gdLst/>
              <a:ahLst/>
              <a:cxnLst/>
              <a:rect l="l" t="t" r="r" b="b"/>
              <a:pathLst>
                <a:path w="275" h="267" extrusionOk="0">
                  <a:moveTo>
                    <a:pt x="122" y="1"/>
                  </a:moveTo>
                  <a:cubicBezTo>
                    <a:pt x="31" y="62"/>
                    <a:pt x="1" y="153"/>
                    <a:pt x="61" y="213"/>
                  </a:cubicBezTo>
                  <a:lnTo>
                    <a:pt x="61" y="244"/>
                  </a:lnTo>
                  <a:lnTo>
                    <a:pt x="92" y="244"/>
                  </a:lnTo>
                  <a:cubicBezTo>
                    <a:pt x="107" y="259"/>
                    <a:pt x="122" y="267"/>
                    <a:pt x="141" y="267"/>
                  </a:cubicBezTo>
                  <a:cubicBezTo>
                    <a:pt x="160" y="267"/>
                    <a:pt x="183" y="259"/>
                    <a:pt x="213" y="244"/>
                  </a:cubicBezTo>
                  <a:cubicBezTo>
                    <a:pt x="244" y="213"/>
                    <a:pt x="274" y="183"/>
                    <a:pt x="274" y="153"/>
                  </a:cubicBezTo>
                  <a:cubicBezTo>
                    <a:pt x="274" y="122"/>
                    <a:pt x="274" y="92"/>
                    <a:pt x="244" y="62"/>
                  </a:cubicBezTo>
                  <a:cubicBezTo>
                    <a:pt x="213" y="3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 rot="-732264">
              <a:off x="6301769" y="2415034"/>
              <a:ext cx="6285" cy="5465"/>
            </a:xfrm>
            <a:custGeom>
              <a:avLst/>
              <a:gdLst/>
              <a:ahLst/>
              <a:cxnLst/>
              <a:rect l="l" t="t" r="r" b="b"/>
              <a:pathLst>
                <a:path w="245" h="213" extrusionOk="0">
                  <a:moveTo>
                    <a:pt x="123" y="0"/>
                  </a:moveTo>
                  <a:cubicBezTo>
                    <a:pt x="62" y="0"/>
                    <a:pt x="1" y="61"/>
                    <a:pt x="1" y="122"/>
                  </a:cubicBezTo>
                  <a:lnTo>
                    <a:pt x="31" y="213"/>
                  </a:lnTo>
                  <a:lnTo>
                    <a:pt x="153" y="213"/>
                  </a:lnTo>
                  <a:cubicBezTo>
                    <a:pt x="183" y="183"/>
                    <a:pt x="214" y="152"/>
                    <a:pt x="214" y="152"/>
                  </a:cubicBezTo>
                  <a:lnTo>
                    <a:pt x="244" y="152"/>
                  </a:lnTo>
                  <a:cubicBezTo>
                    <a:pt x="244" y="122"/>
                    <a:pt x="244" y="91"/>
                    <a:pt x="214" y="61"/>
                  </a:cubicBezTo>
                  <a:cubicBezTo>
                    <a:pt x="21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 rot="-732264">
              <a:off x="6261651" y="2366416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lnTo>
                    <a:pt x="0" y="122"/>
                  </a:lnTo>
                  <a:lnTo>
                    <a:pt x="0" y="153"/>
                  </a:lnTo>
                  <a:lnTo>
                    <a:pt x="61" y="183"/>
                  </a:lnTo>
                  <a:cubicBezTo>
                    <a:pt x="122" y="183"/>
                    <a:pt x="152" y="153"/>
                    <a:pt x="183" y="122"/>
                  </a:cubicBezTo>
                  <a:cubicBezTo>
                    <a:pt x="183" y="122"/>
                    <a:pt x="183" y="92"/>
                    <a:pt x="183" y="92"/>
                  </a:cubicBez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 rot="-732264">
              <a:off x="6260551" y="2467979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1"/>
                  </a:moveTo>
                  <a:cubicBezTo>
                    <a:pt x="62" y="1"/>
                    <a:pt x="31" y="31"/>
                    <a:pt x="1" y="92"/>
                  </a:cubicBezTo>
                  <a:lnTo>
                    <a:pt x="1" y="123"/>
                  </a:lnTo>
                  <a:cubicBezTo>
                    <a:pt x="1" y="153"/>
                    <a:pt x="31" y="183"/>
                    <a:pt x="62" y="214"/>
                  </a:cubicBezTo>
                  <a:lnTo>
                    <a:pt x="122" y="214"/>
                  </a:lnTo>
                  <a:lnTo>
                    <a:pt x="153" y="153"/>
                  </a:lnTo>
                  <a:cubicBezTo>
                    <a:pt x="183" y="123"/>
                    <a:pt x="183" y="123"/>
                    <a:pt x="183" y="92"/>
                  </a:cubicBez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 rot="-732264">
              <a:off x="6159935" y="2371510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1" y="0"/>
                  </a:moveTo>
                  <a:lnTo>
                    <a:pt x="91" y="31"/>
                  </a:lnTo>
                  <a:lnTo>
                    <a:pt x="113" y="31"/>
                  </a:lnTo>
                  <a:cubicBezTo>
                    <a:pt x="104" y="13"/>
                    <a:pt x="91" y="0"/>
                    <a:pt x="91" y="0"/>
                  </a:cubicBezTo>
                  <a:close/>
                  <a:moveTo>
                    <a:pt x="91" y="31"/>
                  </a:moveTo>
                  <a:lnTo>
                    <a:pt x="91" y="61"/>
                  </a:lnTo>
                  <a:lnTo>
                    <a:pt x="0" y="61"/>
                  </a:lnTo>
                  <a:cubicBezTo>
                    <a:pt x="0" y="122"/>
                    <a:pt x="31" y="152"/>
                    <a:pt x="91" y="183"/>
                  </a:cubicBezTo>
                  <a:lnTo>
                    <a:pt x="122" y="213"/>
                  </a:lnTo>
                  <a:lnTo>
                    <a:pt x="183" y="213"/>
                  </a:lnTo>
                  <a:cubicBezTo>
                    <a:pt x="213" y="183"/>
                    <a:pt x="243" y="152"/>
                    <a:pt x="243" y="122"/>
                  </a:cubicBezTo>
                  <a:lnTo>
                    <a:pt x="243" y="92"/>
                  </a:lnTo>
                  <a:lnTo>
                    <a:pt x="183" y="31"/>
                  </a:lnTo>
                  <a:lnTo>
                    <a:pt x="113" y="31"/>
                  </a:lnTo>
                  <a:cubicBezTo>
                    <a:pt x="118" y="40"/>
                    <a:pt x="122" y="51"/>
                    <a:pt x="122" y="61"/>
                  </a:cubicBezTo>
                  <a:lnTo>
                    <a:pt x="9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 rot="-732264">
              <a:off x="6168707" y="2459948"/>
              <a:ext cx="4695" cy="5772"/>
            </a:xfrm>
            <a:custGeom>
              <a:avLst/>
              <a:gdLst/>
              <a:ahLst/>
              <a:cxnLst/>
              <a:rect l="l" t="t" r="r" b="b"/>
              <a:pathLst>
                <a:path w="183" h="225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91"/>
                    <a:pt x="31" y="91"/>
                    <a:pt x="31" y="91"/>
                  </a:cubicBezTo>
                  <a:lnTo>
                    <a:pt x="0" y="152"/>
                  </a:lnTo>
                  <a:cubicBezTo>
                    <a:pt x="22" y="197"/>
                    <a:pt x="61" y="225"/>
                    <a:pt x="104" y="225"/>
                  </a:cubicBezTo>
                  <a:cubicBezTo>
                    <a:pt x="120" y="225"/>
                    <a:pt x="136" y="221"/>
                    <a:pt x="152" y="213"/>
                  </a:cubicBezTo>
                  <a:lnTo>
                    <a:pt x="152" y="182"/>
                  </a:lnTo>
                  <a:lnTo>
                    <a:pt x="183" y="122"/>
                  </a:lnTo>
                  <a:lnTo>
                    <a:pt x="183" y="91"/>
                  </a:lnTo>
                  <a:lnTo>
                    <a:pt x="152" y="31"/>
                  </a:lnTo>
                  <a:cubicBezTo>
                    <a:pt x="122" y="0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 rot="-732264">
              <a:off x="6196701" y="2287049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31" y="6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52"/>
                    <a:pt x="31" y="213"/>
                    <a:pt x="92" y="213"/>
                  </a:cubicBezTo>
                  <a:cubicBezTo>
                    <a:pt x="153" y="213"/>
                    <a:pt x="213" y="183"/>
                    <a:pt x="213" y="122"/>
                  </a:cubicBezTo>
                  <a:cubicBezTo>
                    <a:pt x="213" y="92"/>
                    <a:pt x="213" y="61"/>
                    <a:pt x="183" y="3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 rot="-732264">
              <a:off x="6182558" y="2420869"/>
              <a:ext cx="6260" cy="5285"/>
            </a:xfrm>
            <a:custGeom>
              <a:avLst/>
              <a:gdLst/>
              <a:ahLst/>
              <a:cxnLst/>
              <a:rect l="l" t="t" r="r" b="b"/>
              <a:pathLst>
                <a:path w="244" h="206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91"/>
                    <a:pt x="0" y="122"/>
                    <a:pt x="0" y="152"/>
                  </a:cubicBezTo>
                  <a:lnTo>
                    <a:pt x="31" y="183"/>
                  </a:lnTo>
                  <a:lnTo>
                    <a:pt x="61" y="183"/>
                  </a:lnTo>
                  <a:cubicBezTo>
                    <a:pt x="76" y="198"/>
                    <a:pt x="99" y="205"/>
                    <a:pt x="122" y="205"/>
                  </a:cubicBezTo>
                  <a:cubicBezTo>
                    <a:pt x="145" y="205"/>
                    <a:pt x="167" y="198"/>
                    <a:pt x="183" y="183"/>
                  </a:cubicBezTo>
                  <a:cubicBezTo>
                    <a:pt x="213" y="183"/>
                    <a:pt x="213" y="152"/>
                    <a:pt x="243" y="122"/>
                  </a:cubicBezTo>
                  <a:lnTo>
                    <a:pt x="243" y="91"/>
                  </a:lnTo>
                  <a:cubicBezTo>
                    <a:pt x="243" y="61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 rot="-732264">
              <a:off x="6100316" y="2752854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105" y="0"/>
                  </a:moveTo>
                  <a:cubicBezTo>
                    <a:pt x="62" y="0"/>
                    <a:pt x="23" y="28"/>
                    <a:pt x="1" y="73"/>
                  </a:cubicBezTo>
                  <a:lnTo>
                    <a:pt x="1" y="134"/>
                  </a:lnTo>
                  <a:cubicBezTo>
                    <a:pt x="1" y="164"/>
                    <a:pt x="31" y="195"/>
                    <a:pt x="62" y="195"/>
                  </a:cubicBezTo>
                  <a:lnTo>
                    <a:pt x="122" y="195"/>
                  </a:lnTo>
                  <a:lnTo>
                    <a:pt x="183" y="164"/>
                  </a:lnTo>
                  <a:lnTo>
                    <a:pt x="183" y="134"/>
                  </a:lnTo>
                  <a:lnTo>
                    <a:pt x="183" y="73"/>
                  </a:lnTo>
                  <a:lnTo>
                    <a:pt x="183" y="43"/>
                  </a:lnTo>
                  <a:lnTo>
                    <a:pt x="153" y="12"/>
                  </a:lnTo>
                  <a:cubicBezTo>
                    <a:pt x="137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 rot="-732264">
              <a:off x="6375840" y="2450948"/>
              <a:ext cx="5490" cy="6285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31" y="1"/>
                  </a:moveTo>
                  <a:lnTo>
                    <a:pt x="1" y="92"/>
                  </a:lnTo>
                  <a:cubicBezTo>
                    <a:pt x="1" y="153"/>
                    <a:pt x="62" y="183"/>
                    <a:pt x="122" y="214"/>
                  </a:cubicBezTo>
                  <a:lnTo>
                    <a:pt x="122" y="244"/>
                  </a:lnTo>
                  <a:lnTo>
                    <a:pt x="153" y="244"/>
                  </a:lnTo>
                  <a:cubicBezTo>
                    <a:pt x="183" y="214"/>
                    <a:pt x="214" y="183"/>
                    <a:pt x="214" y="153"/>
                  </a:cubicBezTo>
                  <a:cubicBezTo>
                    <a:pt x="214" y="122"/>
                    <a:pt x="214" y="62"/>
                    <a:pt x="183" y="31"/>
                  </a:cubicBez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 rot="-732264">
              <a:off x="6188417" y="2506571"/>
              <a:ext cx="6285" cy="626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62" y="0"/>
                  </a:moveTo>
                  <a:cubicBezTo>
                    <a:pt x="62" y="31"/>
                    <a:pt x="31" y="61"/>
                    <a:pt x="31" y="92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1" y="183"/>
                  </a:lnTo>
                  <a:cubicBezTo>
                    <a:pt x="31" y="213"/>
                    <a:pt x="62" y="244"/>
                    <a:pt x="92" y="244"/>
                  </a:cubicBezTo>
                  <a:lnTo>
                    <a:pt x="153" y="244"/>
                  </a:lnTo>
                  <a:cubicBezTo>
                    <a:pt x="183" y="244"/>
                    <a:pt x="214" y="213"/>
                    <a:pt x="244" y="183"/>
                  </a:cubicBezTo>
                  <a:lnTo>
                    <a:pt x="244" y="152"/>
                  </a:lnTo>
                  <a:lnTo>
                    <a:pt x="244" y="92"/>
                  </a:lnTo>
                  <a:lnTo>
                    <a:pt x="244" y="61"/>
                  </a:lnTo>
                  <a:cubicBezTo>
                    <a:pt x="214" y="31"/>
                    <a:pt x="214" y="31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 rot="-732264">
              <a:off x="6203450" y="2632035"/>
              <a:ext cx="5490" cy="5105"/>
            </a:xfrm>
            <a:custGeom>
              <a:avLst/>
              <a:gdLst/>
              <a:ahLst/>
              <a:cxnLst/>
              <a:rect l="l" t="t" r="r" b="b"/>
              <a:pathLst>
                <a:path w="214" h="199" extrusionOk="0">
                  <a:moveTo>
                    <a:pt x="111" y="1"/>
                  </a:moveTo>
                  <a:cubicBezTo>
                    <a:pt x="92" y="1"/>
                    <a:pt x="77" y="8"/>
                    <a:pt x="62" y="24"/>
                  </a:cubicBezTo>
                  <a:cubicBezTo>
                    <a:pt x="31" y="24"/>
                    <a:pt x="1" y="54"/>
                    <a:pt x="1" y="84"/>
                  </a:cubicBezTo>
                  <a:lnTo>
                    <a:pt x="1" y="145"/>
                  </a:lnTo>
                  <a:lnTo>
                    <a:pt x="1" y="175"/>
                  </a:lnTo>
                  <a:cubicBezTo>
                    <a:pt x="31" y="191"/>
                    <a:pt x="62" y="198"/>
                    <a:pt x="92" y="198"/>
                  </a:cubicBezTo>
                  <a:cubicBezTo>
                    <a:pt x="123" y="198"/>
                    <a:pt x="153" y="191"/>
                    <a:pt x="183" y="175"/>
                  </a:cubicBezTo>
                  <a:lnTo>
                    <a:pt x="214" y="115"/>
                  </a:lnTo>
                  <a:lnTo>
                    <a:pt x="214" y="84"/>
                  </a:lnTo>
                  <a:lnTo>
                    <a:pt x="183" y="24"/>
                  </a:lnTo>
                  <a:cubicBezTo>
                    <a:pt x="153" y="8"/>
                    <a:pt x="130" y="1"/>
                    <a:pt x="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 rot="-732264">
              <a:off x="6030827" y="2527163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"/>
                  </a:moveTo>
                  <a:cubicBezTo>
                    <a:pt x="31" y="1"/>
                    <a:pt x="31" y="31"/>
                    <a:pt x="1" y="61"/>
                  </a:cubicBezTo>
                  <a:lnTo>
                    <a:pt x="1" y="92"/>
                  </a:lnTo>
                  <a:lnTo>
                    <a:pt x="31" y="153"/>
                  </a:lnTo>
                  <a:cubicBezTo>
                    <a:pt x="61" y="213"/>
                    <a:pt x="122" y="213"/>
                    <a:pt x="183" y="213"/>
                  </a:cubicBezTo>
                  <a:cubicBezTo>
                    <a:pt x="213" y="183"/>
                    <a:pt x="213" y="153"/>
                    <a:pt x="213" y="122"/>
                  </a:cubicBezTo>
                  <a:cubicBezTo>
                    <a:pt x="213" y="122"/>
                    <a:pt x="213" y="92"/>
                    <a:pt x="213" y="92"/>
                  </a:cubicBezTo>
                  <a:lnTo>
                    <a:pt x="213" y="61"/>
                  </a:lnTo>
                  <a:cubicBezTo>
                    <a:pt x="213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 rot="-732264">
              <a:off x="6064257" y="2445642"/>
              <a:ext cx="6285" cy="549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92" y="1"/>
                  </a:moveTo>
                  <a:cubicBezTo>
                    <a:pt x="62" y="31"/>
                    <a:pt x="1" y="62"/>
                    <a:pt x="1" y="92"/>
                  </a:cubicBezTo>
                  <a:lnTo>
                    <a:pt x="1" y="153"/>
                  </a:lnTo>
                  <a:lnTo>
                    <a:pt x="62" y="183"/>
                  </a:lnTo>
                  <a:cubicBezTo>
                    <a:pt x="62" y="214"/>
                    <a:pt x="92" y="214"/>
                    <a:pt x="122" y="214"/>
                  </a:cubicBezTo>
                  <a:lnTo>
                    <a:pt x="183" y="214"/>
                  </a:lnTo>
                  <a:lnTo>
                    <a:pt x="214" y="183"/>
                  </a:lnTo>
                  <a:cubicBezTo>
                    <a:pt x="214" y="183"/>
                    <a:pt x="244" y="153"/>
                    <a:pt x="244" y="153"/>
                  </a:cubicBezTo>
                  <a:lnTo>
                    <a:pt x="244" y="92"/>
                  </a:lnTo>
                  <a:lnTo>
                    <a:pt x="214" y="31"/>
                  </a:lnTo>
                  <a:cubicBezTo>
                    <a:pt x="18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 rot="-732264">
              <a:off x="6196641" y="2921322"/>
              <a:ext cx="5490" cy="5311"/>
            </a:xfrm>
            <a:custGeom>
              <a:avLst/>
              <a:gdLst/>
              <a:ahLst/>
              <a:cxnLst/>
              <a:rect l="l" t="t" r="r" b="b"/>
              <a:pathLst>
                <a:path w="214" h="207" extrusionOk="0">
                  <a:moveTo>
                    <a:pt x="153" y="1"/>
                  </a:moveTo>
                  <a:cubicBezTo>
                    <a:pt x="92" y="1"/>
                    <a:pt x="61" y="1"/>
                    <a:pt x="31" y="31"/>
                  </a:cubicBezTo>
                  <a:lnTo>
                    <a:pt x="1" y="31"/>
                  </a:lnTo>
                  <a:lnTo>
                    <a:pt x="1" y="62"/>
                  </a:lnTo>
                  <a:cubicBezTo>
                    <a:pt x="1" y="123"/>
                    <a:pt x="31" y="183"/>
                    <a:pt x="61" y="183"/>
                  </a:cubicBezTo>
                  <a:cubicBezTo>
                    <a:pt x="92" y="198"/>
                    <a:pt x="122" y="206"/>
                    <a:pt x="149" y="206"/>
                  </a:cubicBezTo>
                  <a:cubicBezTo>
                    <a:pt x="175" y="206"/>
                    <a:pt x="198" y="198"/>
                    <a:pt x="213" y="183"/>
                  </a:cubicBezTo>
                  <a:lnTo>
                    <a:pt x="213" y="153"/>
                  </a:lnTo>
                  <a:lnTo>
                    <a:pt x="213" y="92"/>
                  </a:lnTo>
                  <a:cubicBezTo>
                    <a:pt x="213" y="62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 rot="-732264">
              <a:off x="6183901" y="2696708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92" y="0"/>
                  </a:moveTo>
                  <a:cubicBezTo>
                    <a:pt x="61" y="0"/>
                    <a:pt x="31" y="31"/>
                    <a:pt x="31" y="31"/>
                  </a:cubicBezTo>
                  <a:lnTo>
                    <a:pt x="31" y="91"/>
                  </a:lnTo>
                  <a:lnTo>
                    <a:pt x="0" y="122"/>
                  </a:lnTo>
                  <a:cubicBezTo>
                    <a:pt x="31" y="122"/>
                    <a:pt x="31" y="152"/>
                    <a:pt x="61" y="183"/>
                  </a:cubicBezTo>
                  <a:lnTo>
                    <a:pt x="122" y="183"/>
                  </a:lnTo>
                  <a:cubicBezTo>
                    <a:pt x="152" y="152"/>
                    <a:pt x="152" y="152"/>
                    <a:pt x="183" y="152"/>
                  </a:cubicBezTo>
                  <a:cubicBezTo>
                    <a:pt x="213" y="122"/>
                    <a:pt x="213" y="61"/>
                    <a:pt x="183" y="31"/>
                  </a:cubicBezTo>
                  <a:lnTo>
                    <a:pt x="152" y="31"/>
                  </a:lnTo>
                  <a:cubicBezTo>
                    <a:pt x="122" y="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 rot="-732264">
              <a:off x="6170811" y="2842342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91" y="1"/>
                    <a:pt x="61" y="1"/>
                    <a:pt x="31" y="31"/>
                  </a:cubicBezTo>
                  <a:cubicBezTo>
                    <a:pt x="0" y="62"/>
                    <a:pt x="0" y="92"/>
                    <a:pt x="0" y="123"/>
                  </a:cubicBezTo>
                  <a:lnTo>
                    <a:pt x="0" y="153"/>
                  </a:lnTo>
                  <a:lnTo>
                    <a:pt x="0" y="183"/>
                  </a:lnTo>
                  <a:cubicBezTo>
                    <a:pt x="0" y="183"/>
                    <a:pt x="31" y="214"/>
                    <a:pt x="61" y="214"/>
                  </a:cubicBezTo>
                  <a:lnTo>
                    <a:pt x="122" y="214"/>
                  </a:lnTo>
                  <a:cubicBezTo>
                    <a:pt x="122" y="214"/>
                    <a:pt x="152" y="183"/>
                    <a:pt x="152" y="183"/>
                  </a:cubicBezTo>
                  <a:cubicBezTo>
                    <a:pt x="183" y="153"/>
                    <a:pt x="183" y="123"/>
                    <a:pt x="213" y="92"/>
                  </a:cubicBezTo>
                  <a:lnTo>
                    <a:pt x="213" y="62"/>
                  </a:ln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 rot="-732264">
              <a:off x="6171197" y="2877375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0"/>
                  </a:moveTo>
                  <a:lnTo>
                    <a:pt x="31" y="31"/>
                  </a:lnTo>
                  <a:cubicBezTo>
                    <a:pt x="1" y="61"/>
                    <a:pt x="1" y="92"/>
                    <a:pt x="31" y="152"/>
                  </a:cubicBezTo>
                  <a:cubicBezTo>
                    <a:pt x="61" y="183"/>
                    <a:pt x="92" y="213"/>
                    <a:pt x="153" y="213"/>
                  </a:cubicBezTo>
                  <a:lnTo>
                    <a:pt x="183" y="213"/>
                  </a:lnTo>
                  <a:cubicBezTo>
                    <a:pt x="213" y="183"/>
                    <a:pt x="213" y="152"/>
                    <a:pt x="213" y="152"/>
                  </a:cubicBezTo>
                  <a:lnTo>
                    <a:pt x="213" y="122"/>
                  </a:lnTo>
                  <a:lnTo>
                    <a:pt x="213" y="92"/>
                  </a:lnTo>
                  <a:cubicBezTo>
                    <a:pt x="213" y="31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 rot="-732264">
              <a:off x="6200264" y="2794656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cubicBezTo>
                    <a:pt x="1" y="31"/>
                    <a:pt x="1" y="61"/>
                    <a:pt x="1" y="92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1" y="152"/>
                    <a:pt x="31" y="183"/>
                    <a:pt x="62" y="183"/>
                  </a:cubicBezTo>
                  <a:cubicBezTo>
                    <a:pt x="92" y="183"/>
                    <a:pt x="123" y="183"/>
                    <a:pt x="123" y="152"/>
                  </a:cubicBezTo>
                  <a:cubicBezTo>
                    <a:pt x="153" y="122"/>
                    <a:pt x="153" y="92"/>
                    <a:pt x="153" y="92"/>
                  </a:cubicBezTo>
                  <a:cubicBezTo>
                    <a:pt x="153" y="61"/>
                    <a:pt x="12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 rot="-732264">
              <a:off x="6207695" y="3187157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" y="1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1" y="153"/>
                  </a:lnTo>
                  <a:lnTo>
                    <a:pt x="122" y="153"/>
                  </a:lnTo>
                  <a:cubicBezTo>
                    <a:pt x="153" y="153"/>
                    <a:pt x="153" y="122"/>
                    <a:pt x="153" y="92"/>
                  </a:cubicBezTo>
                  <a:cubicBezTo>
                    <a:pt x="153" y="62"/>
                    <a:pt x="122" y="31"/>
                    <a:pt x="122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 rot="-732264">
              <a:off x="6262821" y="3024313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52" y="0"/>
                  </a:moveTo>
                  <a:lnTo>
                    <a:pt x="122" y="30"/>
                  </a:lnTo>
                  <a:lnTo>
                    <a:pt x="61" y="30"/>
                  </a:lnTo>
                  <a:cubicBezTo>
                    <a:pt x="0" y="61"/>
                    <a:pt x="0" y="152"/>
                    <a:pt x="61" y="182"/>
                  </a:cubicBezTo>
                  <a:lnTo>
                    <a:pt x="122" y="213"/>
                  </a:lnTo>
                  <a:cubicBezTo>
                    <a:pt x="152" y="213"/>
                    <a:pt x="183" y="182"/>
                    <a:pt x="183" y="182"/>
                  </a:cubicBezTo>
                  <a:lnTo>
                    <a:pt x="183" y="152"/>
                  </a:lnTo>
                  <a:lnTo>
                    <a:pt x="183" y="122"/>
                  </a:lnTo>
                  <a:cubicBezTo>
                    <a:pt x="213" y="9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 rot="-732264">
              <a:off x="6128452" y="2897684"/>
              <a:ext cx="6260" cy="4721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83" y="1"/>
                  </a:moveTo>
                  <a:lnTo>
                    <a:pt x="152" y="31"/>
                  </a:lnTo>
                  <a:lnTo>
                    <a:pt x="61" y="31"/>
                  </a:lnTo>
                  <a:cubicBezTo>
                    <a:pt x="61" y="31"/>
                    <a:pt x="31" y="31"/>
                    <a:pt x="31" y="62"/>
                  </a:cubicBezTo>
                  <a:lnTo>
                    <a:pt x="0" y="92"/>
                  </a:lnTo>
                  <a:lnTo>
                    <a:pt x="0" y="123"/>
                  </a:lnTo>
                  <a:lnTo>
                    <a:pt x="31" y="183"/>
                  </a:lnTo>
                  <a:lnTo>
                    <a:pt x="152" y="183"/>
                  </a:lnTo>
                  <a:cubicBezTo>
                    <a:pt x="183" y="183"/>
                    <a:pt x="213" y="183"/>
                    <a:pt x="213" y="153"/>
                  </a:cubicBezTo>
                  <a:lnTo>
                    <a:pt x="243" y="92"/>
                  </a:lnTo>
                  <a:lnTo>
                    <a:pt x="243" y="6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 rot="-732264">
              <a:off x="6301818" y="2990182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122" y="0"/>
                  </a:moveTo>
                  <a:cubicBezTo>
                    <a:pt x="91" y="0"/>
                    <a:pt x="61" y="0"/>
                    <a:pt x="31" y="31"/>
                  </a:cubicBezTo>
                  <a:cubicBezTo>
                    <a:pt x="0" y="61"/>
                    <a:pt x="0" y="61"/>
                    <a:pt x="0" y="92"/>
                  </a:cubicBezTo>
                  <a:lnTo>
                    <a:pt x="0" y="122"/>
                  </a:lnTo>
                  <a:lnTo>
                    <a:pt x="31" y="152"/>
                  </a:lnTo>
                  <a:cubicBezTo>
                    <a:pt x="61" y="213"/>
                    <a:pt x="91" y="213"/>
                    <a:pt x="152" y="244"/>
                  </a:cubicBezTo>
                  <a:lnTo>
                    <a:pt x="183" y="244"/>
                  </a:lnTo>
                  <a:lnTo>
                    <a:pt x="213" y="213"/>
                  </a:lnTo>
                  <a:cubicBezTo>
                    <a:pt x="213" y="213"/>
                    <a:pt x="243" y="183"/>
                    <a:pt x="243" y="183"/>
                  </a:cubicBezTo>
                  <a:cubicBezTo>
                    <a:pt x="274" y="122"/>
                    <a:pt x="243" y="61"/>
                    <a:pt x="18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 rot="-732264">
              <a:off x="6230340" y="2748904"/>
              <a:ext cx="5490" cy="5208"/>
            </a:xfrm>
            <a:custGeom>
              <a:avLst/>
              <a:gdLst/>
              <a:ahLst/>
              <a:cxnLst/>
              <a:rect l="l" t="t" r="r" b="b"/>
              <a:pathLst>
                <a:path w="214" h="203" extrusionOk="0">
                  <a:moveTo>
                    <a:pt x="183" y="0"/>
                  </a:moveTo>
                  <a:lnTo>
                    <a:pt x="92" y="61"/>
                  </a:lnTo>
                  <a:cubicBezTo>
                    <a:pt x="77" y="46"/>
                    <a:pt x="62" y="38"/>
                    <a:pt x="46" y="38"/>
                  </a:cubicBezTo>
                  <a:cubicBezTo>
                    <a:pt x="31" y="38"/>
                    <a:pt x="16" y="46"/>
                    <a:pt x="1" y="61"/>
                  </a:cubicBezTo>
                  <a:lnTo>
                    <a:pt x="1" y="91"/>
                  </a:lnTo>
                  <a:lnTo>
                    <a:pt x="31" y="152"/>
                  </a:lnTo>
                  <a:cubicBezTo>
                    <a:pt x="49" y="188"/>
                    <a:pt x="77" y="202"/>
                    <a:pt x="110" y="202"/>
                  </a:cubicBezTo>
                  <a:cubicBezTo>
                    <a:pt x="133" y="202"/>
                    <a:pt x="158" y="195"/>
                    <a:pt x="183" y="182"/>
                  </a:cubicBezTo>
                  <a:lnTo>
                    <a:pt x="214" y="122"/>
                  </a:lnTo>
                  <a:cubicBezTo>
                    <a:pt x="214" y="91"/>
                    <a:pt x="214" y="3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 rot="-732264">
              <a:off x="6134802" y="279437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cubicBezTo>
                    <a:pt x="1" y="61"/>
                    <a:pt x="1" y="122"/>
                    <a:pt x="31" y="152"/>
                  </a:cubicBezTo>
                  <a:lnTo>
                    <a:pt x="61" y="183"/>
                  </a:lnTo>
                  <a:lnTo>
                    <a:pt x="92" y="183"/>
                  </a:lnTo>
                  <a:cubicBezTo>
                    <a:pt x="122" y="183"/>
                    <a:pt x="122" y="152"/>
                    <a:pt x="152" y="152"/>
                  </a:cubicBezTo>
                  <a:cubicBezTo>
                    <a:pt x="183" y="122"/>
                    <a:pt x="183" y="91"/>
                    <a:pt x="183" y="61"/>
                  </a:cubicBezTo>
                  <a:cubicBezTo>
                    <a:pt x="183" y="31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 rot="-732264">
              <a:off x="6225462" y="2870407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52" y="1"/>
                  </a:moveTo>
                  <a:cubicBezTo>
                    <a:pt x="92" y="1"/>
                    <a:pt x="61" y="31"/>
                    <a:pt x="31" y="62"/>
                  </a:cubicBezTo>
                  <a:cubicBezTo>
                    <a:pt x="0" y="92"/>
                    <a:pt x="0" y="122"/>
                    <a:pt x="31" y="183"/>
                  </a:cubicBezTo>
                  <a:lnTo>
                    <a:pt x="92" y="183"/>
                  </a:lnTo>
                  <a:cubicBezTo>
                    <a:pt x="122" y="183"/>
                    <a:pt x="183" y="183"/>
                    <a:pt x="213" y="153"/>
                  </a:cubicBezTo>
                  <a:lnTo>
                    <a:pt x="213" y="122"/>
                  </a:lnTo>
                  <a:lnTo>
                    <a:pt x="213" y="92"/>
                  </a:lnTo>
                  <a:lnTo>
                    <a:pt x="213" y="31"/>
                  </a:lnTo>
                  <a:cubicBezTo>
                    <a:pt x="183" y="31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 rot="-732264">
              <a:off x="6376705" y="2798783"/>
              <a:ext cx="3900" cy="4695"/>
            </a:xfrm>
            <a:custGeom>
              <a:avLst/>
              <a:gdLst/>
              <a:ahLst/>
              <a:cxnLst/>
              <a:rect l="l" t="t" r="r" b="b"/>
              <a:pathLst>
                <a:path w="152" h="183" extrusionOk="0">
                  <a:moveTo>
                    <a:pt x="0" y="0"/>
                  </a:moveTo>
                  <a:lnTo>
                    <a:pt x="0" y="31"/>
                  </a:lnTo>
                  <a:lnTo>
                    <a:pt x="0" y="92"/>
                  </a:lnTo>
                  <a:lnTo>
                    <a:pt x="30" y="152"/>
                  </a:lnTo>
                  <a:cubicBezTo>
                    <a:pt x="61" y="183"/>
                    <a:pt x="91" y="183"/>
                    <a:pt x="122" y="183"/>
                  </a:cubicBezTo>
                  <a:lnTo>
                    <a:pt x="152" y="152"/>
                  </a:lnTo>
                  <a:lnTo>
                    <a:pt x="152" y="92"/>
                  </a:lnTo>
                  <a:lnTo>
                    <a:pt x="152" y="31"/>
                  </a:lnTo>
                  <a:cubicBezTo>
                    <a:pt x="122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 rot="-732264">
              <a:off x="6074214" y="2687531"/>
              <a:ext cx="7055" cy="4721"/>
            </a:xfrm>
            <a:custGeom>
              <a:avLst/>
              <a:gdLst/>
              <a:ahLst/>
              <a:cxnLst/>
              <a:rect l="l" t="t" r="r" b="b"/>
              <a:pathLst>
                <a:path w="275" h="184" extrusionOk="0">
                  <a:moveTo>
                    <a:pt x="62" y="1"/>
                  </a:moveTo>
                  <a:lnTo>
                    <a:pt x="62" y="31"/>
                  </a:lnTo>
                  <a:lnTo>
                    <a:pt x="31" y="92"/>
                  </a:lnTo>
                  <a:cubicBezTo>
                    <a:pt x="1" y="92"/>
                    <a:pt x="1" y="123"/>
                    <a:pt x="31" y="153"/>
                  </a:cubicBezTo>
                  <a:lnTo>
                    <a:pt x="62" y="183"/>
                  </a:lnTo>
                  <a:lnTo>
                    <a:pt x="92" y="183"/>
                  </a:lnTo>
                  <a:cubicBezTo>
                    <a:pt x="123" y="183"/>
                    <a:pt x="183" y="183"/>
                    <a:pt x="214" y="153"/>
                  </a:cubicBezTo>
                  <a:cubicBezTo>
                    <a:pt x="244" y="123"/>
                    <a:pt x="274" y="92"/>
                    <a:pt x="244" y="62"/>
                  </a:cubicBezTo>
                  <a:lnTo>
                    <a:pt x="244" y="31"/>
                  </a:lnTo>
                  <a:cubicBezTo>
                    <a:pt x="214" y="1"/>
                    <a:pt x="153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 rot="-732264">
              <a:off x="6129399" y="2960457"/>
              <a:ext cx="7055" cy="6055"/>
            </a:xfrm>
            <a:custGeom>
              <a:avLst/>
              <a:gdLst/>
              <a:ahLst/>
              <a:cxnLst/>
              <a:rect l="l" t="t" r="r" b="b"/>
              <a:pathLst>
                <a:path w="275" h="236" extrusionOk="0">
                  <a:moveTo>
                    <a:pt x="123" y="0"/>
                  </a:moveTo>
                  <a:cubicBezTo>
                    <a:pt x="92" y="0"/>
                    <a:pt x="62" y="0"/>
                    <a:pt x="31" y="31"/>
                  </a:cubicBezTo>
                  <a:lnTo>
                    <a:pt x="1" y="61"/>
                  </a:lnTo>
                  <a:lnTo>
                    <a:pt x="1" y="122"/>
                  </a:lnTo>
                  <a:lnTo>
                    <a:pt x="31" y="183"/>
                  </a:lnTo>
                  <a:lnTo>
                    <a:pt x="62" y="213"/>
                  </a:lnTo>
                  <a:lnTo>
                    <a:pt x="92" y="213"/>
                  </a:lnTo>
                  <a:cubicBezTo>
                    <a:pt x="107" y="228"/>
                    <a:pt x="130" y="236"/>
                    <a:pt x="153" y="236"/>
                  </a:cubicBezTo>
                  <a:cubicBezTo>
                    <a:pt x="176" y="236"/>
                    <a:pt x="199" y="228"/>
                    <a:pt x="214" y="213"/>
                  </a:cubicBezTo>
                  <a:lnTo>
                    <a:pt x="244" y="213"/>
                  </a:lnTo>
                  <a:cubicBezTo>
                    <a:pt x="275" y="183"/>
                    <a:pt x="275" y="152"/>
                    <a:pt x="244" y="122"/>
                  </a:cubicBezTo>
                  <a:lnTo>
                    <a:pt x="214" y="122"/>
                  </a:lnTo>
                  <a:cubicBezTo>
                    <a:pt x="214" y="91"/>
                    <a:pt x="214" y="91"/>
                    <a:pt x="214" y="91"/>
                  </a:cubicBezTo>
                  <a:lnTo>
                    <a:pt x="183" y="6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 rot="-732264">
              <a:off x="6179520" y="2975367"/>
              <a:ext cx="4695" cy="4515"/>
            </a:xfrm>
            <a:custGeom>
              <a:avLst/>
              <a:gdLst/>
              <a:ahLst/>
              <a:cxnLst/>
              <a:rect l="l" t="t" r="r" b="b"/>
              <a:pathLst>
                <a:path w="183" h="176" extrusionOk="0">
                  <a:moveTo>
                    <a:pt x="31" y="1"/>
                  </a:moveTo>
                  <a:cubicBezTo>
                    <a:pt x="31" y="1"/>
                    <a:pt x="0" y="31"/>
                    <a:pt x="0" y="31"/>
                  </a:cubicBezTo>
                  <a:lnTo>
                    <a:pt x="0" y="92"/>
                  </a:lnTo>
                  <a:lnTo>
                    <a:pt x="31" y="153"/>
                  </a:lnTo>
                  <a:cubicBezTo>
                    <a:pt x="46" y="168"/>
                    <a:pt x="61" y="176"/>
                    <a:pt x="76" y="176"/>
                  </a:cubicBezTo>
                  <a:cubicBezTo>
                    <a:pt x="91" y="176"/>
                    <a:pt x="107" y="168"/>
                    <a:pt x="122" y="153"/>
                  </a:cubicBezTo>
                  <a:lnTo>
                    <a:pt x="183" y="92"/>
                  </a:lnTo>
                  <a:cubicBezTo>
                    <a:pt x="183" y="92"/>
                    <a:pt x="183" y="62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 rot="-732264">
              <a:off x="6110813" y="2727745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92" y="1"/>
                  </a:moveTo>
                  <a:cubicBezTo>
                    <a:pt x="62" y="1"/>
                    <a:pt x="31" y="1"/>
                    <a:pt x="31" y="31"/>
                  </a:cubicBezTo>
                  <a:lnTo>
                    <a:pt x="31" y="61"/>
                  </a:lnTo>
                  <a:cubicBezTo>
                    <a:pt x="1" y="92"/>
                    <a:pt x="1" y="153"/>
                    <a:pt x="31" y="183"/>
                  </a:cubicBezTo>
                  <a:lnTo>
                    <a:pt x="183" y="183"/>
                  </a:lnTo>
                  <a:lnTo>
                    <a:pt x="183" y="153"/>
                  </a:lnTo>
                  <a:lnTo>
                    <a:pt x="183" y="92"/>
                  </a:lnTo>
                  <a:lnTo>
                    <a:pt x="183" y="61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 rot="-732264">
              <a:off x="6102016" y="2830030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83" y="1"/>
                  </a:moveTo>
                  <a:cubicBezTo>
                    <a:pt x="122" y="1"/>
                    <a:pt x="61" y="1"/>
                    <a:pt x="31" y="61"/>
                  </a:cubicBezTo>
                  <a:cubicBezTo>
                    <a:pt x="0" y="92"/>
                    <a:pt x="0" y="153"/>
                    <a:pt x="0" y="183"/>
                  </a:cubicBezTo>
                  <a:lnTo>
                    <a:pt x="61" y="244"/>
                  </a:lnTo>
                  <a:lnTo>
                    <a:pt x="122" y="244"/>
                  </a:lnTo>
                  <a:cubicBezTo>
                    <a:pt x="152" y="213"/>
                    <a:pt x="183" y="213"/>
                    <a:pt x="213" y="183"/>
                  </a:cubicBezTo>
                  <a:lnTo>
                    <a:pt x="213" y="153"/>
                  </a:lnTo>
                  <a:cubicBezTo>
                    <a:pt x="244" y="92"/>
                    <a:pt x="213" y="61"/>
                    <a:pt x="183" y="3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 rot="-732264">
              <a:off x="6123594" y="2613562"/>
              <a:ext cx="3925" cy="4515"/>
            </a:xfrm>
            <a:custGeom>
              <a:avLst/>
              <a:gdLst/>
              <a:ahLst/>
              <a:cxnLst/>
              <a:rect l="l" t="t" r="r" b="b"/>
              <a:pathLst>
                <a:path w="153" h="176" extrusionOk="0">
                  <a:moveTo>
                    <a:pt x="80" y="1"/>
                  </a:moveTo>
                  <a:cubicBezTo>
                    <a:pt x="61" y="1"/>
                    <a:pt x="46" y="9"/>
                    <a:pt x="31" y="24"/>
                  </a:cubicBezTo>
                  <a:lnTo>
                    <a:pt x="31" y="54"/>
                  </a:lnTo>
                  <a:cubicBezTo>
                    <a:pt x="0" y="54"/>
                    <a:pt x="0" y="85"/>
                    <a:pt x="0" y="115"/>
                  </a:cubicBezTo>
                  <a:cubicBezTo>
                    <a:pt x="0" y="145"/>
                    <a:pt x="31" y="176"/>
                    <a:pt x="61" y="176"/>
                  </a:cubicBezTo>
                  <a:lnTo>
                    <a:pt x="122" y="176"/>
                  </a:lnTo>
                  <a:lnTo>
                    <a:pt x="152" y="145"/>
                  </a:lnTo>
                  <a:lnTo>
                    <a:pt x="152" y="85"/>
                  </a:lnTo>
                  <a:lnTo>
                    <a:pt x="152" y="54"/>
                  </a:lnTo>
                  <a:lnTo>
                    <a:pt x="152" y="24"/>
                  </a:lnTo>
                  <a:cubicBezTo>
                    <a:pt x="122" y="9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 rot="-732264">
              <a:off x="6309963" y="2903474"/>
              <a:ext cx="4721" cy="4515"/>
            </a:xfrm>
            <a:custGeom>
              <a:avLst/>
              <a:gdLst/>
              <a:ahLst/>
              <a:cxnLst/>
              <a:rect l="l" t="t" r="r" b="b"/>
              <a:pathLst>
                <a:path w="184" h="176" extrusionOk="0">
                  <a:moveTo>
                    <a:pt x="92" y="1"/>
                  </a:moveTo>
                  <a:cubicBezTo>
                    <a:pt x="69" y="1"/>
                    <a:pt x="46" y="8"/>
                    <a:pt x="31" y="23"/>
                  </a:cubicBezTo>
                  <a:lnTo>
                    <a:pt x="1" y="54"/>
                  </a:lnTo>
                  <a:lnTo>
                    <a:pt x="1" y="84"/>
                  </a:lnTo>
                  <a:cubicBezTo>
                    <a:pt x="1" y="115"/>
                    <a:pt x="1" y="115"/>
                    <a:pt x="1" y="145"/>
                  </a:cubicBezTo>
                  <a:lnTo>
                    <a:pt x="61" y="175"/>
                  </a:lnTo>
                  <a:lnTo>
                    <a:pt x="122" y="175"/>
                  </a:lnTo>
                  <a:lnTo>
                    <a:pt x="153" y="145"/>
                  </a:lnTo>
                  <a:cubicBezTo>
                    <a:pt x="183" y="115"/>
                    <a:pt x="183" y="54"/>
                    <a:pt x="153" y="23"/>
                  </a:cubicBezTo>
                  <a:cubicBezTo>
                    <a:pt x="137" y="8"/>
                    <a:pt x="115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 rot="-732264">
              <a:off x="6282609" y="2810276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31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0" y="122"/>
                  </a:lnTo>
                  <a:cubicBezTo>
                    <a:pt x="22" y="143"/>
                    <a:pt x="58" y="165"/>
                    <a:pt x="99" y="165"/>
                  </a:cubicBezTo>
                  <a:cubicBezTo>
                    <a:pt x="117" y="165"/>
                    <a:pt x="134" y="161"/>
                    <a:pt x="152" y="152"/>
                  </a:cubicBezTo>
                  <a:lnTo>
                    <a:pt x="152" y="91"/>
                  </a:lnTo>
                  <a:cubicBezTo>
                    <a:pt x="183" y="61"/>
                    <a:pt x="183" y="3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 rot="-732264">
              <a:off x="6141611" y="284794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1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3"/>
                    <a:pt x="31" y="153"/>
                    <a:pt x="91" y="183"/>
                  </a:cubicBezTo>
                  <a:cubicBezTo>
                    <a:pt x="91" y="183"/>
                    <a:pt x="122" y="183"/>
                    <a:pt x="152" y="153"/>
                  </a:cubicBezTo>
                  <a:lnTo>
                    <a:pt x="183" y="122"/>
                  </a:lnTo>
                  <a:lnTo>
                    <a:pt x="183" y="92"/>
                  </a:ln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 rot="-732264">
              <a:off x="6216404" y="3016506"/>
              <a:ext cx="4695" cy="5054"/>
            </a:xfrm>
            <a:custGeom>
              <a:avLst/>
              <a:gdLst/>
              <a:ahLst/>
              <a:cxnLst/>
              <a:rect l="l" t="t" r="r" b="b"/>
              <a:pathLst>
                <a:path w="183" h="197" extrusionOk="0">
                  <a:moveTo>
                    <a:pt x="62" y="1"/>
                  </a:moveTo>
                  <a:cubicBezTo>
                    <a:pt x="44" y="1"/>
                    <a:pt x="31" y="14"/>
                    <a:pt x="31" y="14"/>
                  </a:cubicBezTo>
                  <a:cubicBezTo>
                    <a:pt x="31" y="45"/>
                    <a:pt x="31" y="45"/>
                    <a:pt x="31" y="75"/>
                  </a:cubicBezTo>
                  <a:lnTo>
                    <a:pt x="0" y="75"/>
                  </a:lnTo>
                  <a:cubicBezTo>
                    <a:pt x="0" y="106"/>
                    <a:pt x="0" y="166"/>
                    <a:pt x="31" y="166"/>
                  </a:cubicBezTo>
                  <a:lnTo>
                    <a:pt x="61" y="197"/>
                  </a:lnTo>
                  <a:lnTo>
                    <a:pt x="91" y="197"/>
                  </a:lnTo>
                  <a:cubicBezTo>
                    <a:pt x="122" y="197"/>
                    <a:pt x="152" y="197"/>
                    <a:pt x="152" y="166"/>
                  </a:cubicBezTo>
                  <a:lnTo>
                    <a:pt x="183" y="106"/>
                  </a:lnTo>
                  <a:cubicBezTo>
                    <a:pt x="183" y="45"/>
                    <a:pt x="122" y="14"/>
                    <a:pt x="91" y="14"/>
                  </a:cubicBezTo>
                  <a:cubicBezTo>
                    <a:pt x="81" y="4"/>
                    <a:pt x="71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 rot="-732264">
              <a:off x="6148482" y="3060197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31" y="1"/>
                  </a:moveTo>
                  <a:lnTo>
                    <a:pt x="1" y="31"/>
                  </a:lnTo>
                  <a:lnTo>
                    <a:pt x="1" y="61"/>
                  </a:lnTo>
                  <a:lnTo>
                    <a:pt x="1" y="92"/>
                  </a:lnTo>
                  <a:cubicBezTo>
                    <a:pt x="1" y="153"/>
                    <a:pt x="31" y="183"/>
                    <a:pt x="62" y="183"/>
                  </a:cubicBezTo>
                  <a:cubicBezTo>
                    <a:pt x="92" y="198"/>
                    <a:pt x="115" y="206"/>
                    <a:pt x="134" y="206"/>
                  </a:cubicBezTo>
                  <a:cubicBezTo>
                    <a:pt x="153" y="206"/>
                    <a:pt x="168" y="198"/>
                    <a:pt x="183" y="183"/>
                  </a:cubicBezTo>
                  <a:lnTo>
                    <a:pt x="214" y="153"/>
                  </a:lnTo>
                  <a:lnTo>
                    <a:pt x="214" y="122"/>
                  </a:lnTo>
                  <a:lnTo>
                    <a:pt x="214" y="61"/>
                  </a:lnTo>
                  <a:cubicBezTo>
                    <a:pt x="214" y="31"/>
                    <a:pt x="183" y="3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 rot="-732264">
              <a:off x="7504851" y="3802037"/>
              <a:ext cx="1052" cy="385"/>
            </a:xfrm>
            <a:custGeom>
              <a:avLst/>
              <a:gdLst/>
              <a:ahLst/>
              <a:cxnLst/>
              <a:rect l="l" t="t" r="r" b="b"/>
              <a:pathLst>
                <a:path w="41" h="15" extrusionOk="0">
                  <a:moveTo>
                    <a:pt x="41" y="1"/>
                  </a:moveTo>
                  <a:cubicBezTo>
                    <a:pt x="0" y="1"/>
                    <a:pt x="14" y="14"/>
                    <a:pt x="27" y="14"/>
                  </a:cubicBezTo>
                  <a:cubicBezTo>
                    <a:pt x="34" y="14"/>
                    <a:pt x="41" y="1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 rot="-732264">
              <a:off x="7647920" y="3717938"/>
              <a:ext cx="6260" cy="5798"/>
            </a:xfrm>
            <a:custGeom>
              <a:avLst/>
              <a:gdLst/>
              <a:ahLst/>
              <a:cxnLst/>
              <a:rect l="l" t="t" r="r" b="b"/>
              <a:pathLst>
                <a:path w="244" h="226" extrusionOk="0">
                  <a:moveTo>
                    <a:pt x="92" y="1"/>
                  </a:moveTo>
                  <a:cubicBezTo>
                    <a:pt x="62" y="1"/>
                    <a:pt x="1" y="31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1" y="197"/>
                    <a:pt x="33" y="225"/>
                    <a:pt x="75" y="225"/>
                  </a:cubicBezTo>
                  <a:cubicBezTo>
                    <a:pt x="90" y="225"/>
                    <a:pt x="106" y="221"/>
                    <a:pt x="122" y="213"/>
                  </a:cubicBezTo>
                  <a:cubicBezTo>
                    <a:pt x="183" y="213"/>
                    <a:pt x="244" y="153"/>
                    <a:pt x="244" y="92"/>
                  </a:cubicBezTo>
                  <a:lnTo>
                    <a:pt x="244" y="61"/>
                  </a:lnTo>
                  <a:lnTo>
                    <a:pt x="214" y="31"/>
                  </a:lnTo>
                  <a:cubicBezTo>
                    <a:pt x="18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 rot="-732264">
              <a:off x="7439843" y="4047141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92"/>
                  </a:lnTo>
                  <a:cubicBezTo>
                    <a:pt x="0" y="122"/>
                    <a:pt x="0" y="152"/>
                    <a:pt x="31" y="183"/>
                  </a:cubicBezTo>
                  <a:lnTo>
                    <a:pt x="61" y="213"/>
                  </a:lnTo>
                  <a:lnTo>
                    <a:pt x="122" y="213"/>
                  </a:lnTo>
                  <a:lnTo>
                    <a:pt x="183" y="183"/>
                  </a:lnTo>
                  <a:lnTo>
                    <a:pt x="183" y="122"/>
                  </a:lnTo>
                  <a:cubicBezTo>
                    <a:pt x="183" y="61"/>
                    <a:pt x="15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 rot="-732264">
              <a:off x="7487019" y="3523856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cubicBezTo>
                    <a:pt x="92" y="0"/>
                    <a:pt x="62" y="0"/>
                    <a:pt x="31" y="30"/>
                  </a:cubicBezTo>
                  <a:cubicBezTo>
                    <a:pt x="1" y="30"/>
                    <a:pt x="1" y="61"/>
                    <a:pt x="1" y="91"/>
                  </a:cubicBezTo>
                  <a:lnTo>
                    <a:pt x="1" y="152"/>
                  </a:lnTo>
                  <a:lnTo>
                    <a:pt x="62" y="182"/>
                  </a:lnTo>
                  <a:cubicBezTo>
                    <a:pt x="62" y="213"/>
                    <a:pt x="92" y="213"/>
                    <a:pt x="122" y="213"/>
                  </a:cubicBezTo>
                  <a:lnTo>
                    <a:pt x="183" y="182"/>
                  </a:lnTo>
                  <a:lnTo>
                    <a:pt x="183" y="152"/>
                  </a:lnTo>
                  <a:cubicBezTo>
                    <a:pt x="183" y="152"/>
                    <a:pt x="214" y="122"/>
                    <a:pt x="214" y="122"/>
                  </a:cubicBezTo>
                  <a:cubicBezTo>
                    <a:pt x="214" y="61"/>
                    <a:pt x="183" y="3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 rot="-732264">
              <a:off x="7571582" y="3663635"/>
              <a:ext cx="6260" cy="6080"/>
            </a:xfrm>
            <a:custGeom>
              <a:avLst/>
              <a:gdLst/>
              <a:ahLst/>
              <a:cxnLst/>
              <a:rect l="l" t="t" r="r" b="b"/>
              <a:pathLst>
                <a:path w="244" h="237" extrusionOk="0">
                  <a:moveTo>
                    <a:pt x="134" y="1"/>
                  </a:moveTo>
                  <a:cubicBezTo>
                    <a:pt x="115" y="1"/>
                    <a:pt x="92" y="9"/>
                    <a:pt x="62" y="24"/>
                  </a:cubicBezTo>
                  <a:cubicBezTo>
                    <a:pt x="31" y="24"/>
                    <a:pt x="1" y="54"/>
                    <a:pt x="1" y="115"/>
                  </a:cubicBezTo>
                  <a:cubicBezTo>
                    <a:pt x="1" y="145"/>
                    <a:pt x="31" y="176"/>
                    <a:pt x="31" y="206"/>
                  </a:cubicBezTo>
                  <a:lnTo>
                    <a:pt x="62" y="237"/>
                  </a:lnTo>
                  <a:lnTo>
                    <a:pt x="183" y="237"/>
                  </a:lnTo>
                  <a:lnTo>
                    <a:pt x="214" y="206"/>
                  </a:lnTo>
                  <a:cubicBezTo>
                    <a:pt x="244" y="145"/>
                    <a:pt x="244" y="85"/>
                    <a:pt x="214" y="54"/>
                  </a:cubicBezTo>
                  <a:lnTo>
                    <a:pt x="214" y="24"/>
                  </a:lnTo>
                  <a:lnTo>
                    <a:pt x="183" y="24"/>
                  </a:lnTo>
                  <a:cubicBezTo>
                    <a:pt x="168" y="9"/>
                    <a:pt x="153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 rot="-732264">
              <a:off x="7261133" y="3954695"/>
              <a:ext cx="7055" cy="5798"/>
            </a:xfrm>
            <a:custGeom>
              <a:avLst/>
              <a:gdLst/>
              <a:ahLst/>
              <a:cxnLst/>
              <a:rect l="l" t="t" r="r" b="b"/>
              <a:pathLst>
                <a:path w="275" h="226" extrusionOk="0">
                  <a:moveTo>
                    <a:pt x="92" y="1"/>
                  </a:moveTo>
                  <a:lnTo>
                    <a:pt x="61" y="61"/>
                  </a:lnTo>
                  <a:cubicBezTo>
                    <a:pt x="61" y="61"/>
                    <a:pt x="31" y="92"/>
                    <a:pt x="31" y="122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23" y="197"/>
                    <a:pt x="61" y="225"/>
                    <a:pt x="104" y="225"/>
                  </a:cubicBezTo>
                  <a:cubicBezTo>
                    <a:pt x="120" y="225"/>
                    <a:pt x="136" y="221"/>
                    <a:pt x="153" y="213"/>
                  </a:cubicBezTo>
                  <a:cubicBezTo>
                    <a:pt x="213" y="213"/>
                    <a:pt x="244" y="152"/>
                    <a:pt x="274" y="122"/>
                  </a:cubicBezTo>
                  <a:cubicBezTo>
                    <a:pt x="274" y="92"/>
                    <a:pt x="274" y="92"/>
                    <a:pt x="274" y="61"/>
                  </a:cubicBezTo>
                  <a:lnTo>
                    <a:pt x="274" y="3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 rot="-732264">
              <a:off x="7337976" y="3778603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0"/>
                  </a:moveTo>
                  <a:cubicBezTo>
                    <a:pt x="31" y="31"/>
                    <a:pt x="1" y="61"/>
                    <a:pt x="1" y="122"/>
                  </a:cubicBezTo>
                  <a:lnTo>
                    <a:pt x="1" y="183"/>
                  </a:lnTo>
                  <a:lnTo>
                    <a:pt x="31" y="213"/>
                  </a:lnTo>
                  <a:cubicBezTo>
                    <a:pt x="61" y="233"/>
                    <a:pt x="95" y="244"/>
                    <a:pt x="127" y="244"/>
                  </a:cubicBezTo>
                  <a:cubicBezTo>
                    <a:pt x="190" y="244"/>
                    <a:pt x="244" y="203"/>
                    <a:pt x="244" y="122"/>
                  </a:cubicBezTo>
                  <a:lnTo>
                    <a:pt x="244" y="6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 rot="-732264">
              <a:off x="7595065" y="3694545"/>
              <a:ext cx="6260" cy="6311"/>
            </a:xfrm>
            <a:custGeom>
              <a:avLst/>
              <a:gdLst/>
              <a:ahLst/>
              <a:cxnLst/>
              <a:rect l="l" t="t" r="r" b="b"/>
              <a:pathLst>
                <a:path w="244" h="246" extrusionOk="0">
                  <a:moveTo>
                    <a:pt x="139" y="1"/>
                  </a:moveTo>
                  <a:cubicBezTo>
                    <a:pt x="107" y="1"/>
                    <a:pt x="79" y="15"/>
                    <a:pt x="61" y="51"/>
                  </a:cubicBezTo>
                  <a:lnTo>
                    <a:pt x="0" y="112"/>
                  </a:lnTo>
                  <a:cubicBezTo>
                    <a:pt x="0" y="142"/>
                    <a:pt x="31" y="203"/>
                    <a:pt x="61" y="233"/>
                  </a:cubicBezTo>
                  <a:cubicBezTo>
                    <a:pt x="79" y="242"/>
                    <a:pt x="97" y="246"/>
                    <a:pt x="114" y="246"/>
                  </a:cubicBezTo>
                  <a:cubicBezTo>
                    <a:pt x="155" y="246"/>
                    <a:pt x="191" y="224"/>
                    <a:pt x="213" y="203"/>
                  </a:cubicBezTo>
                  <a:lnTo>
                    <a:pt x="243" y="173"/>
                  </a:lnTo>
                  <a:lnTo>
                    <a:pt x="243" y="142"/>
                  </a:lnTo>
                  <a:cubicBezTo>
                    <a:pt x="243" y="112"/>
                    <a:pt x="243" y="81"/>
                    <a:pt x="243" y="81"/>
                  </a:cubicBezTo>
                  <a:lnTo>
                    <a:pt x="243" y="51"/>
                  </a:lnTo>
                  <a:lnTo>
                    <a:pt x="213" y="21"/>
                  </a:lnTo>
                  <a:cubicBezTo>
                    <a:pt x="188" y="8"/>
                    <a:pt x="163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 rot="-732264">
              <a:off x="7413375" y="3714576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62" y="1"/>
                  </a:moveTo>
                  <a:cubicBezTo>
                    <a:pt x="31" y="31"/>
                    <a:pt x="1" y="3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62" y="213"/>
                  </a:lnTo>
                  <a:lnTo>
                    <a:pt x="153" y="213"/>
                  </a:lnTo>
                  <a:cubicBezTo>
                    <a:pt x="183" y="183"/>
                    <a:pt x="183" y="153"/>
                    <a:pt x="183" y="122"/>
                  </a:cubicBezTo>
                  <a:lnTo>
                    <a:pt x="183" y="92"/>
                  </a:lnTo>
                  <a:lnTo>
                    <a:pt x="18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 rot="-732264">
              <a:off x="7566919" y="3602015"/>
              <a:ext cx="4695" cy="5054"/>
            </a:xfrm>
            <a:custGeom>
              <a:avLst/>
              <a:gdLst/>
              <a:ahLst/>
              <a:cxnLst/>
              <a:rect l="l" t="t" r="r" b="b"/>
              <a:pathLst>
                <a:path w="183" h="197" extrusionOk="0">
                  <a:moveTo>
                    <a:pt x="91" y="1"/>
                  </a:moveTo>
                  <a:cubicBezTo>
                    <a:pt x="81" y="1"/>
                    <a:pt x="71" y="4"/>
                    <a:pt x="61" y="15"/>
                  </a:cubicBezTo>
                  <a:lnTo>
                    <a:pt x="31" y="15"/>
                  </a:lnTo>
                  <a:lnTo>
                    <a:pt x="0" y="75"/>
                  </a:lnTo>
                  <a:cubicBezTo>
                    <a:pt x="0" y="106"/>
                    <a:pt x="0" y="136"/>
                    <a:pt x="0" y="166"/>
                  </a:cubicBezTo>
                  <a:lnTo>
                    <a:pt x="31" y="197"/>
                  </a:lnTo>
                  <a:lnTo>
                    <a:pt x="152" y="197"/>
                  </a:lnTo>
                  <a:cubicBezTo>
                    <a:pt x="152" y="166"/>
                    <a:pt x="183" y="136"/>
                    <a:pt x="183" y="106"/>
                  </a:cubicBezTo>
                  <a:cubicBezTo>
                    <a:pt x="183" y="75"/>
                    <a:pt x="183" y="45"/>
                    <a:pt x="152" y="15"/>
                  </a:cubicBezTo>
                  <a:cubicBezTo>
                    <a:pt x="132" y="15"/>
                    <a:pt x="11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 rot="-732264">
              <a:off x="7293975" y="3708316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83" y="1"/>
                  </a:moveTo>
                  <a:cubicBezTo>
                    <a:pt x="152" y="1"/>
                    <a:pt x="122" y="1"/>
                    <a:pt x="92" y="31"/>
                  </a:cubicBezTo>
                  <a:lnTo>
                    <a:pt x="31" y="31"/>
                  </a:lnTo>
                  <a:lnTo>
                    <a:pt x="0" y="92"/>
                  </a:lnTo>
                  <a:cubicBezTo>
                    <a:pt x="0" y="122"/>
                    <a:pt x="0" y="183"/>
                    <a:pt x="61" y="214"/>
                  </a:cubicBezTo>
                  <a:lnTo>
                    <a:pt x="213" y="214"/>
                  </a:lnTo>
                  <a:lnTo>
                    <a:pt x="244" y="153"/>
                  </a:lnTo>
                  <a:cubicBezTo>
                    <a:pt x="244" y="122"/>
                    <a:pt x="244" y="122"/>
                    <a:pt x="244" y="92"/>
                  </a:cubicBezTo>
                  <a:cubicBezTo>
                    <a:pt x="244" y="62"/>
                    <a:pt x="213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 rot="-732264">
              <a:off x="7832940" y="3950233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" y="0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1" y="122"/>
                  </a:lnTo>
                  <a:lnTo>
                    <a:pt x="1" y="183"/>
                  </a:lnTo>
                  <a:lnTo>
                    <a:pt x="62" y="213"/>
                  </a:lnTo>
                  <a:lnTo>
                    <a:pt x="122" y="183"/>
                  </a:lnTo>
                  <a:lnTo>
                    <a:pt x="122" y="152"/>
                  </a:lnTo>
                  <a:lnTo>
                    <a:pt x="122" y="122"/>
                  </a:lnTo>
                  <a:cubicBezTo>
                    <a:pt x="153" y="92"/>
                    <a:pt x="122" y="61"/>
                    <a:pt x="92" y="31"/>
                  </a:cubicBezTo>
                  <a:cubicBezTo>
                    <a:pt x="92" y="31"/>
                    <a:pt x="6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 rot="-732264">
              <a:off x="7330531" y="3622666"/>
              <a:ext cx="6260" cy="5849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92" y="1"/>
                  </a:moveTo>
                  <a:cubicBezTo>
                    <a:pt x="72" y="1"/>
                    <a:pt x="51" y="14"/>
                    <a:pt x="31" y="14"/>
                  </a:cubicBezTo>
                  <a:cubicBezTo>
                    <a:pt x="31" y="45"/>
                    <a:pt x="1" y="75"/>
                    <a:pt x="1" y="106"/>
                  </a:cubicBezTo>
                  <a:lnTo>
                    <a:pt x="1" y="136"/>
                  </a:lnTo>
                  <a:lnTo>
                    <a:pt x="31" y="197"/>
                  </a:lnTo>
                  <a:cubicBezTo>
                    <a:pt x="61" y="227"/>
                    <a:pt x="92" y="227"/>
                    <a:pt x="122" y="227"/>
                  </a:cubicBezTo>
                  <a:lnTo>
                    <a:pt x="183" y="227"/>
                  </a:lnTo>
                  <a:lnTo>
                    <a:pt x="213" y="197"/>
                  </a:lnTo>
                  <a:cubicBezTo>
                    <a:pt x="213" y="197"/>
                    <a:pt x="244" y="166"/>
                    <a:pt x="244" y="166"/>
                  </a:cubicBezTo>
                  <a:cubicBezTo>
                    <a:pt x="244" y="75"/>
                    <a:pt x="183" y="14"/>
                    <a:pt x="122" y="14"/>
                  </a:cubicBezTo>
                  <a:cubicBezTo>
                    <a:pt x="112" y="4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 rot="-732264">
              <a:off x="7776527" y="3766711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1"/>
                  </a:moveTo>
                  <a:lnTo>
                    <a:pt x="0" y="61"/>
                  </a:lnTo>
                  <a:cubicBezTo>
                    <a:pt x="0" y="122"/>
                    <a:pt x="61" y="183"/>
                    <a:pt x="122" y="213"/>
                  </a:cubicBezTo>
                  <a:lnTo>
                    <a:pt x="183" y="183"/>
                  </a:lnTo>
                  <a:cubicBezTo>
                    <a:pt x="213" y="153"/>
                    <a:pt x="244" y="122"/>
                    <a:pt x="244" y="92"/>
                  </a:cubicBezTo>
                  <a:lnTo>
                    <a:pt x="244" y="61"/>
                  </a:ln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 rot="-732264">
              <a:off x="7570979" y="3741863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0"/>
                  </a:moveTo>
                  <a:lnTo>
                    <a:pt x="30" y="61"/>
                  </a:lnTo>
                  <a:cubicBezTo>
                    <a:pt x="0" y="61"/>
                    <a:pt x="0" y="91"/>
                    <a:pt x="0" y="122"/>
                  </a:cubicBezTo>
                  <a:lnTo>
                    <a:pt x="0" y="182"/>
                  </a:lnTo>
                  <a:lnTo>
                    <a:pt x="0" y="213"/>
                  </a:lnTo>
                  <a:lnTo>
                    <a:pt x="61" y="243"/>
                  </a:lnTo>
                  <a:cubicBezTo>
                    <a:pt x="91" y="243"/>
                    <a:pt x="91" y="243"/>
                    <a:pt x="122" y="213"/>
                  </a:cubicBezTo>
                  <a:lnTo>
                    <a:pt x="182" y="182"/>
                  </a:lnTo>
                  <a:lnTo>
                    <a:pt x="182" y="152"/>
                  </a:lnTo>
                  <a:cubicBezTo>
                    <a:pt x="182" y="152"/>
                    <a:pt x="213" y="122"/>
                    <a:pt x="213" y="91"/>
                  </a:cubicBezTo>
                  <a:lnTo>
                    <a:pt x="213" y="31"/>
                  </a:lnTo>
                  <a:lnTo>
                    <a:pt x="91" y="3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 rot="-732264">
              <a:off x="7395224" y="3767166"/>
              <a:ext cx="4695" cy="5285"/>
            </a:xfrm>
            <a:custGeom>
              <a:avLst/>
              <a:gdLst/>
              <a:ahLst/>
              <a:cxnLst/>
              <a:rect l="l" t="t" r="r" b="b"/>
              <a:pathLst>
                <a:path w="183" h="206" extrusionOk="0">
                  <a:moveTo>
                    <a:pt x="31" y="1"/>
                  </a:moveTo>
                  <a:lnTo>
                    <a:pt x="61" y="31"/>
                  </a:lnTo>
                  <a:lnTo>
                    <a:pt x="31" y="31"/>
                  </a:lnTo>
                  <a:lnTo>
                    <a:pt x="0" y="62"/>
                  </a:lnTo>
                  <a:lnTo>
                    <a:pt x="0" y="92"/>
                  </a:lnTo>
                  <a:cubicBezTo>
                    <a:pt x="0" y="122"/>
                    <a:pt x="0" y="153"/>
                    <a:pt x="0" y="183"/>
                  </a:cubicBezTo>
                  <a:lnTo>
                    <a:pt x="31" y="183"/>
                  </a:lnTo>
                  <a:cubicBezTo>
                    <a:pt x="46" y="198"/>
                    <a:pt x="69" y="206"/>
                    <a:pt x="91" y="206"/>
                  </a:cubicBezTo>
                  <a:cubicBezTo>
                    <a:pt x="114" y="206"/>
                    <a:pt x="137" y="198"/>
                    <a:pt x="152" y="183"/>
                  </a:cubicBezTo>
                  <a:lnTo>
                    <a:pt x="183" y="153"/>
                  </a:lnTo>
                  <a:lnTo>
                    <a:pt x="183" y="122"/>
                  </a:lnTo>
                  <a:cubicBezTo>
                    <a:pt x="183" y="92"/>
                    <a:pt x="183" y="62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 rot="-732264">
              <a:off x="7786554" y="3709519"/>
              <a:ext cx="7825" cy="5875"/>
            </a:xfrm>
            <a:custGeom>
              <a:avLst/>
              <a:gdLst/>
              <a:ahLst/>
              <a:cxnLst/>
              <a:rect l="l" t="t" r="r" b="b"/>
              <a:pathLst>
                <a:path w="305" h="229" extrusionOk="0">
                  <a:moveTo>
                    <a:pt x="198" y="1"/>
                  </a:moveTo>
                  <a:cubicBezTo>
                    <a:pt x="183" y="1"/>
                    <a:pt x="168" y="8"/>
                    <a:pt x="152" y="24"/>
                  </a:cubicBezTo>
                  <a:cubicBezTo>
                    <a:pt x="164" y="18"/>
                    <a:pt x="176" y="16"/>
                    <a:pt x="188" y="16"/>
                  </a:cubicBezTo>
                  <a:cubicBezTo>
                    <a:pt x="202" y="16"/>
                    <a:pt x="216" y="18"/>
                    <a:pt x="229" y="24"/>
                  </a:cubicBezTo>
                  <a:lnTo>
                    <a:pt x="244" y="24"/>
                  </a:lnTo>
                  <a:cubicBezTo>
                    <a:pt x="228" y="8"/>
                    <a:pt x="213" y="1"/>
                    <a:pt x="198" y="1"/>
                  </a:cubicBezTo>
                  <a:close/>
                  <a:moveTo>
                    <a:pt x="61" y="24"/>
                  </a:moveTo>
                  <a:cubicBezTo>
                    <a:pt x="31" y="54"/>
                    <a:pt x="31" y="84"/>
                    <a:pt x="0" y="115"/>
                  </a:cubicBezTo>
                  <a:cubicBezTo>
                    <a:pt x="0" y="145"/>
                    <a:pt x="0" y="176"/>
                    <a:pt x="0" y="206"/>
                  </a:cubicBezTo>
                  <a:lnTo>
                    <a:pt x="122" y="206"/>
                  </a:lnTo>
                  <a:cubicBezTo>
                    <a:pt x="152" y="221"/>
                    <a:pt x="175" y="229"/>
                    <a:pt x="198" y="229"/>
                  </a:cubicBezTo>
                  <a:cubicBezTo>
                    <a:pt x="221" y="229"/>
                    <a:pt x="244" y="221"/>
                    <a:pt x="274" y="206"/>
                  </a:cubicBezTo>
                  <a:lnTo>
                    <a:pt x="304" y="206"/>
                  </a:lnTo>
                  <a:lnTo>
                    <a:pt x="304" y="176"/>
                  </a:lnTo>
                  <a:cubicBezTo>
                    <a:pt x="304" y="145"/>
                    <a:pt x="304" y="115"/>
                    <a:pt x="304" y="115"/>
                  </a:cubicBezTo>
                  <a:cubicBezTo>
                    <a:pt x="304" y="77"/>
                    <a:pt x="270" y="40"/>
                    <a:pt x="229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 rot="-732264">
              <a:off x="7564276" y="3541456"/>
              <a:ext cx="5490" cy="5772"/>
            </a:xfrm>
            <a:custGeom>
              <a:avLst/>
              <a:gdLst/>
              <a:ahLst/>
              <a:cxnLst/>
              <a:rect l="l" t="t" r="r" b="b"/>
              <a:pathLst>
                <a:path w="214" h="225" extrusionOk="0">
                  <a:moveTo>
                    <a:pt x="91" y="0"/>
                  </a:moveTo>
                  <a:lnTo>
                    <a:pt x="61" y="30"/>
                  </a:lnTo>
                  <a:cubicBezTo>
                    <a:pt x="31" y="30"/>
                    <a:pt x="0" y="61"/>
                    <a:pt x="0" y="91"/>
                  </a:cubicBezTo>
                  <a:lnTo>
                    <a:pt x="0" y="122"/>
                  </a:lnTo>
                  <a:lnTo>
                    <a:pt x="0" y="152"/>
                  </a:lnTo>
                  <a:lnTo>
                    <a:pt x="0" y="182"/>
                  </a:lnTo>
                  <a:lnTo>
                    <a:pt x="61" y="213"/>
                  </a:lnTo>
                  <a:cubicBezTo>
                    <a:pt x="77" y="221"/>
                    <a:pt x="94" y="225"/>
                    <a:pt x="109" y="225"/>
                  </a:cubicBezTo>
                  <a:cubicBezTo>
                    <a:pt x="152" y="225"/>
                    <a:pt x="191" y="197"/>
                    <a:pt x="213" y="152"/>
                  </a:cubicBezTo>
                  <a:lnTo>
                    <a:pt x="213" y="61"/>
                  </a:lnTo>
                  <a:cubicBezTo>
                    <a:pt x="183" y="30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 rot="-732264">
              <a:off x="7507549" y="3644337"/>
              <a:ext cx="5465" cy="5798"/>
            </a:xfrm>
            <a:custGeom>
              <a:avLst/>
              <a:gdLst/>
              <a:ahLst/>
              <a:cxnLst/>
              <a:rect l="l" t="t" r="r" b="b"/>
              <a:pathLst>
                <a:path w="213" h="226" extrusionOk="0">
                  <a:moveTo>
                    <a:pt x="94" y="1"/>
                  </a:moveTo>
                  <a:cubicBezTo>
                    <a:pt x="81" y="1"/>
                    <a:pt x="70" y="4"/>
                    <a:pt x="61" y="13"/>
                  </a:cubicBezTo>
                  <a:lnTo>
                    <a:pt x="31" y="13"/>
                  </a:lnTo>
                  <a:lnTo>
                    <a:pt x="0" y="44"/>
                  </a:lnTo>
                  <a:cubicBezTo>
                    <a:pt x="0" y="74"/>
                    <a:pt x="0" y="74"/>
                    <a:pt x="0" y="74"/>
                  </a:cubicBezTo>
                  <a:cubicBezTo>
                    <a:pt x="0" y="135"/>
                    <a:pt x="31" y="196"/>
                    <a:pt x="91" y="226"/>
                  </a:cubicBezTo>
                  <a:lnTo>
                    <a:pt x="182" y="226"/>
                  </a:lnTo>
                  <a:cubicBezTo>
                    <a:pt x="182" y="196"/>
                    <a:pt x="213" y="165"/>
                    <a:pt x="213" y="135"/>
                  </a:cubicBezTo>
                  <a:cubicBezTo>
                    <a:pt x="213" y="104"/>
                    <a:pt x="213" y="74"/>
                    <a:pt x="182" y="44"/>
                  </a:cubicBezTo>
                  <a:cubicBezTo>
                    <a:pt x="161" y="22"/>
                    <a:pt x="124" y="1"/>
                    <a:pt x="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 rot="-732264">
              <a:off x="7640269" y="3652855"/>
              <a:ext cx="5465" cy="6080"/>
            </a:xfrm>
            <a:custGeom>
              <a:avLst/>
              <a:gdLst/>
              <a:ahLst/>
              <a:cxnLst/>
              <a:rect l="l" t="t" r="r" b="b"/>
              <a:pathLst>
                <a:path w="213" h="237" extrusionOk="0">
                  <a:moveTo>
                    <a:pt x="137" y="1"/>
                  </a:moveTo>
                  <a:cubicBezTo>
                    <a:pt x="122" y="1"/>
                    <a:pt x="106" y="9"/>
                    <a:pt x="91" y="24"/>
                  </a:cubicBezTo>
                  <a:cubicBezTo>
                    <a:pt x="30" y="24"/>
                    <a:pt x="0" y="54"/>
                    <a:pt x="0" y="115"/>
                  </a:cubicBezTo>
                  <a:cubicBezTo>
                    <a:pt x="0" y="145"/>
                    <a:pt x="30" y="206"/>
                    <a:pt x="61" y="237"/>
                  </a:cubicBezTo>
                  <a:lnTo>
                    <a:pt x="152" y="237"/>
                  </a:lnTo>
                  <a:cubicBezTo>
                    <a:pt x="182" y="206"/>
                    <a:pt x="213" y="145"/>
                    <a:pt x="213" y="115"/>
                  </a:cubicBezTo>
                  <a:lnTo>
                    <a:pt x="213" y="54"/>
                  </a:lnTo>
                  <a:lnTo>
                    <a:pt x="182" y="24"/>
                  </a:lnTo>
                  <a:cubicBezTo>
                    <a:pt x="167" y="9"/>
                    <a:pt x="152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 rot="-732264">
              <a:off x="7727299" y="3487331"/>
              <a:ext cx="4721" cy="6055"/>
            </a:xfrm>
            <a:custGeom>
              <a:avLst/>
              <a:gdLst/>
              <a:ahLst/>
              <a:cxnLst/>
              <a:rect l="l" t="t" r="r" b="b"/>
              <a:pathLst>
                <a:path w="184" h="236" extrusionOk="0">
                  <a:moveTo>
                    <a:pt x="81" y="0"/>
                  </a:moveTo>
                  <a:cubicBezTo>
                    <a:pt x="62" y="0"/>
                    <a:pt x="47" y="8"/>
                    <a:pt x="31" y="23"/>
                  </a:cubicBezTo>
                  <a:cubicBezTo>
                    <a:pt x="1" y="53"/>
                    <a:pt x="1" y="84"/>
                    <a:pt x="1" y="114"/>
                  </a:cubicBezTo>
                  <a:lnTo>
                    <a:pt x="1" y="175"/>
                  </a:lnTo>
                  <a:lnTo>
                    <a:pt x="31" y="205"/>
                  </a:lnTo>
                  <a:lnTo>
                    <a:pt x="92" y="236"/>
                  </a:lnTo>
                  <a:cubicBezTo>
                    <a:pt x="123" y="236"/>
                    <a:pt x="153" y="205"/>
                    <a:pt x="183" y="205"/>
                  </a:cubicBezTo>
                  <a:lnTo>
                    <a:pt x="183" y="145"/>
                  </a:lnTo>
                  <a:lnTo>
                    <a:pt x="183" y="114"/>
                  </a:lnTo>
                  <a:lnTo>
                    <a:pt x="183" y="53"/>
                  </a:lnTo>
                  <a:lnTo>
                    <a:pt x="153" y="23"/>
                  </a:lnTo>
                  <a:cubicBezTo>
                    <a:pt x="123" y="8"/>
                    <a:pt x="100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-732264">
              <a:off x="7727128" y="3962665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0"/>
                  </a:moveTo>
                  <a:cubicBezTo>
                    <a:pt x="62" y="0"/>
                    <a:pt x="1" y="31"/>
                    <a:pt x="1" y="91"/>
                  </a:cubicBezTo>
                  <a:lnTo>
                    <a:pt x="1" y="152"/>
                  </a:lnTo>
                  <a:lnTo>
                    <a:pt x="31" y="183"/>
                  </a:lnTo>
                  <a:lnTo>
                    <a:pt x="92" y="213"/>
                  </a:lnTo>
                  <a:cubicBezTo>
                    <a:pt x="122" y="213"/>
                    <a:pt x="153" y="183"/>
                    <a:pt x="183" y="152"/>
                  </a:cubicBezTo>
                  <a:lnTo>
                    <a:pt x="183" y="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-732264">
              <a:off x="7248515" y="3830494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75" y="1"/>
                  </a:moveTo>
                  <a:cubicBezTo>
                    <a:pt x="33" y="1"/>
                    <a:pt x="1" y="29"/>
                    <a:pt x="1" y="73"/>
                  </a:cubicBezTo>
                  <a:lnTo>
                    <a:pt x="1" y="134"/>
                  </a:lnTo>
                  <a:lnTo>
                    <a:pt x="31" y="195"/>
                  </a:lnTo>
                  <a:cubicBezTo>
                    <a:pt x="92" y="195"/>
                    <a:pt x="153" y="165"/>
                    <a:pt x="183" y="104"/>
                  </a:cubicBezTo>
                  <a:lnTo>
                    <a:pt x="183" y="73"/>
                  </a:lnTo>
                  <a:lnTo>
                    <a:pt x="122" y="13"/>
                  </a:lnTo>
                  <a:cubicBezTo>
                    <a:pt x="106" y="4"/>
                    <a:pt x="90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-732264">
              <a:off x="7402804" y="3835732"/>
              <a:ext cx="4721" cy="4746"/>
            </a:xfrm>
            <a:custGeom>
              <a:avLst/>
              <a:gdLst/>
              <a:ahLst/>
              <a:cxnLst/>
              <a:rect l="l" t="t" r="r" b="b"/>
              <a:pathLst>
                <a:path w="184" h="185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lnTo>
                    <a:pt x="1" y="122"/>
                  </a:lnTo>
                  <a:lnTo>
                    <a:pt x="1" y="153"/>
                  </a:lnTo>
                  <a:cubicBezTo>
                    <a:pt x="11" y="174"/>
                    <a:pt x="37" y="184"/>
                    <a:pt x="67" y="184"/>
                  </a:cubicBezTo>
                  <a:cubicBezTo>
                    <a:pt x="120" y="184"/>
                    <a:pt x="183" y="151"/>
                    <a:pt x="183" y="92"/>
                  </a:cubicBezTo>
                  <a:lnTo>
                    <a:pt x="183" y="61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-732264">
              <a:off x="7700330" y="4122275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92" y="1"/>
                  </a:moveTo>
                  <a:lnTo>
                    <a:pt x="31" y="31"/>
                  </a:lnTo>
                  <a:lnTo>
                    <a:pt x="0" y="61"/>
                  </a:lnTo>
                  <a:cubicBezTo>
                    <a:pt x="0" y="92"/>
                    <a:pt x="0" y="122"/>
                    <a:pt x="0" y="122"/>
                  </a:cubicBezTo>
                  <a:cubicBezTo>
                    <a:pt x="0" y="153"/>
                    <a:pt x="0" y="183"/>
                    <a:pt x="31" y="213"/>
                  </a:cubicBezTo>
                  <a:lnTo>
                    <a:pt x="61" y="244"/>
                  </a:lnTo>
                  <a:lnTo>
                    <a:pt x="152" y="244"/>
                  </a:lnTo>
                  <a:lnTo>
                    <a:pt x="213" y="213"/>
                  </a:lnTo>
                  <a:cubicBezTo>
                    <a:pt x="213" y="183"/>
                    <a:pt x="244" y="153"/>
                    <a:pt x="244" y="122"/>
                  </a:cubicBezTo>
                  <a:cubicBezTo>
                    <a:pt x="244" y="92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 rot="-732264">
              <a:off x="7457277" y="3744106"/>
              <a:ext cx="5490" cy="546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61" y="0"/>
                  </a:moveTo>
                  <a:lnTo>
                    <a:pt x="1" y="61"/>
                  </a:lnTo>
                  <a:lnTo>
                    <a:pt x="1" y="91"/>
                  </a:lnTo>
                  <a:cubicBezTo>
                    <a:pt x="1" y="122"/>
                    <a:pt x="1" y="152"/>
                    <a:pt x="1" y="182"/>
                  </a:cubicBezTo>
                  <a:lnTo>
                    <a:pt x="31" y="213"/>
                  </a:lnTo>
                  <a:lnTo>
                    <a:pt x="61" y="213"/>
                  </a:lnTo>
                  <a:cubicBezTo>
                    <a:pt x="122" y="213"/>
                    <a:pt x="183" y="182"/>
                    <a:pt x="213" y="91"/>
                  </a:cubicBezTo>
                  <a:lnTo>
                    <a:pt x="213" y="61"/>
                  </a:lnTo>
                  <a:lnTo>
                    <a:pt x="213" y="3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 rot="-732264">
              <a:off x="7530496" y="3775963"/>
              <a:ext cx="7029" cy="6260"/>
            </a:xfrm>
            <a:custGeom>
              <a:avLst/>
              <a:gdLst/>
              <a:ahLst/>
              <a:cxnLst/>
              <a:rect l="l" t="t" r="r" b="b"/>
              <a:pathLst>
                <a:path w="274" h="244" extrusionOk="0">
                  <a:moveTo>
                    <a:pt x="61" y="1"/>
                  </a:moveTo>
                  <a:lnTo>
                    <a:pt x="61" y="31"/>
                  </a:lnTo>
                  <a:cubicBezTo>
                    <a:pt x="31" y="31"/>
                    <a:pt x="0" y="62"/>
                    <a:pt x="0" y="122"/>
                  </a:cubicBezTo>
                  <a:cubicBezTo>
                    <a:pt x="0" y="153"/>
                    <a:pt x="31" y="183"/>
                    <a:pt x="61" y="183"/>
                  </a:cubicBezTo>
                  <a:cubicBezTo>
                    <a:pt x="61" y="214"/>
                    <a:pt x="92" y="214"/>
                    <a:pt x="122" y="244"/>
                  </a:cubicBezTo>
                  <a:lnTo>
                    <a:pt x="183" y="244"/>
                  </a:lnTo>
                  <a:lnTo>
                    <a:pt x="244" y="214"/>
                  </a:lnTo>
                  <a:lnTo>
                    <a:pt x="244" y="183"/>
                  </a:lnTo>
                  <a:lnTo>
                    <a:pt x="244" y="122"/>
                  </a:lnTo>
                  <a:cubicBezTo>
                    <a:pt x="274" y="62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 rot="-732264">
              <a:off x="7430020" y="3971809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31" y="0"/>
                  </a:moveTo>
                  <a:cubicBezTo>
                    <a:pt x="1" y="0"/>
                    <a:pt x="1" y="30"/>
                    <a:pt x="1" y="30"/>
                  </a:cubicBezTo>
                  <a:lnTo>
                    <a:pt x="1" y="91"/>
                  </a:lnTo>
                  <a:lnTo>
                    <a:pt x="1" y="122"/>
                  </a:lnTo>
                  <a:lnTo>
                    <a:pt x="31" y="152"/>
                  </a:lnTo>
                  <a:lnTo>
                    <a:pt x="31" y="182"/>
                  </a:lnTo>
                  <a:cubicBezTo>
                    <a:pt x="31" y="213"/>
                    <a:pt x="61" y="243"/>
                    <a:pt x="92" y="243"/>
                  </a:cubicBezTo>
                  <a:lnTo>
                    <a:pt x="152" y="243"/>
                  </a:lnTo>
                  <a:cubicBezTo>
                    <a:pt x="183" y="243"/>
                    <a:pt x="213" y="213"/>
                    <a:pt x="213" y="182"/>
                  </a:cubicBezTo>
                  <a:lnTo>
                    <a:pt x="213" y="152"/>
                  </a:lnTo>
                  <a:lnTo>
                    <a:pt x="213" y="122"/>
                  </a:lnTo>
                  <a:cubicBezTo>
                    <a:pt x="213" y="91"/>
                    <a:pt x="183" y="61"/>
                    <a:pt x="153" y="31"/>
                  </a:cubicBezTo>
                  <a:lnTo>
                    <a:pt x="153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 rot="-732264">
              <a:off x="7382713" y="3587027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213" y="0"/>
                  </a:moveTo>
                  <a:lnTo>
                    <a:pt x="183" y="31"/>
                  </a:lnTo>
                  <a:cubicBezTo>
                    <a:pt x="152" y="15"/>
                    <a:pt x="130" y="8"/>
                    <a:pt x="107" y="8"/>
                  </a:cubicBezTo>
                  <a:cubicBezTo>
                    <a:pt x="84" y="8"/>
                    <a:pt x="61" y="15"/>
                    <a:pt x="31" y="31"/>
                  </a:cubicBezTo>
                  <a:lnTo>
                    <a:pt x="0" y="91"/>
                  </a:lnTo>
                  <a:cubicBezTo>
                    <a:pt x="0" y="91"/>
                    <a:pt x="0" y="9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43"/>
                    <a:pt x="61" y="243"/>
                  </a:cubicBezTo>
                  <a:lnTo>
                    <a:pt x="122" y="243"/>
                  </a:lnTo>
                  <a:cubicBezTo>
                    <a:pt x="183" y="213"/>
                    <a:pt x="213" y="183"/>
                    <a:pt x="243" y="122"/>
                  </a:cubicBezTo>
                  <a:cubicBezTo>
                    <a:pt x="243" y="91"/>
                    <a:pt x="24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 rot="-732264">
              <a:off x="7613284" y="3797250"/>
              <a:ext cx="6260" cy="626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61" y="0"/>
                  </a:moveTo>
                  <a:lnTo>
                    <a:pt x="61" y="31"/>
                  </a:lnTo>
                  <a:cubicBezTo>
                    <a:pt x="31" y="61"/>
                    <a:pt x="0" y="91"/>
                    <a:pt x="0" y="122"/>
                  </a:cubicBezTo>
                  <a:cubicBezTo>
                    <a:pt x="0" y="152"/>
                    <a:pt x="0" y="152"/>
                    <a:pt x="0" y="183"/>
                  </a:cubicBezTo>
                  <a:lnTo>
                    <a:pt x="31" y="213"/>
                  </a:lnTo>
                  <a:lnTo>
                    <a:pt x="91" y="243"/>
                  </a:lnTo>
                  <a:lnTo>
                    <a:pt x="152" y="243"/>
                  </a:lnTo>
                  <a:cubicBezTo>
                    <a:pt x="183" y="243"/>
                    <a:pt x="213" y="213"/>
                    <a:pt x="243" y="183"/>
                  </a:cubicBezTo>
                  <a:cubicBezTo>
                    <a:pt x="243" y="152"/>
                    <a:pt x="243" y="152"/>
                    <a:pt x="243" y="152"/>
                  </a:cubicBezTo>
                  <a:cubicBezTo>
                    <a:pt x="243" y="91"/>
                    <a:pt x="213" y="61"/>
                    <a:pt x="183" y="31"/>
                  </a:cubicBez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 rot="-732264">
              <a:off x="7353995" y="3952344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31" y="0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1"/>
                  </a:cubicBezTo>
                  <a:lnTo>
                    <a:pt x="1" y="152"/>
                  </a:lnTo>
                  <a:cubicBezTo>
                    <a:pt x="31" y="243"/>
                    <a:pt x="92" y="243"/>
                    <a:pt x="122" y="243"/>
                  </a:cubicBezTo>
                  <a:lnTo>
                    <a:pt x="183" y="213"/>
                  </a:lnTo>
                  <a:lnTo>
                    <a:pt x="183" y="183"/>
                  </a:lnTo>
                  <a:cubicBezTo>
                    <a:pt x="214" y="183"/>
                    <a:pt x="214" y="152"/>
                    <a:pt x="214" y="122"/>
                  </a:cubicBezTo>
                  <a:lnTo>
                    <a:pt x="183" y="91"/>
                  </a:lnTo>
                  <a:cubicBezTo>
                    <a:pt x="183" y="61"/>
                    <a:pt x="183" y="31"/>
                    <a:pt x="153" y="31"/>
                  </a:cubicBezTo>
                  <a:cubicBezTo>
                    <a:pt x="153" y="0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 rot="-732264">
              <a:off x="7254045" y="3630887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62" y="0"/>
                  </a:moveTo>
                  <a:lnTo>
                    <a:pt x="31" y="31"/>
                  </a:lnTo>
                  <a:cubicBezTo>
                    <a:pt x="31" y="61"/>
                    <a:pt x="31" y="61"/>
                    <a:pt x="1" y="91"/>
                  </a:cubicBezTo>
                  <a:cubicBezTo>
                    <a:pt x="1" y="122"/>
                    <a:pt x="1" y="152"/>
                    <a:pt x="31" y="182"/>
                  </a:cubicBezTo>
                  <a:lnTo>
                    <a:pt x="62" y="182"/>
                  </a:lnTo>
                  <a:cubicBezTo>
                    <a:pt x="92" y="198"/>
                    <a:pt x="115" y="205"/>
                    <a:pt x="134" y="205"/>
                  </a:cubicBezTo>
                  <a:cubicBezTo>
                    <a:pt x="153" y="205"/>
                    <a:pt x="168" y="198"/>
                    <a:pt x="183" y="182"/>
                  </a:cubicBezTo>
                  <a:lnTo>
                    <a:pt x="214" y="182"/>
                  </a:lnTo>
                  <a:lnTo>
                    <a:pt x="214" y="122"/>
                  </a:lnTo>
                  <a:cubicBezTo>
                    <a:pt x="214" y="91"/>
                    <a:pt x="214" y="61"/>
                    <a:pt x="214" y="61"/>
                  </a:cubicBezTo>
                  <a:lnTo>
                    <a:pt x="214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 rot="-732264">
              <a:off x="7654723" y="3923372"/>
              <a:ext cx="5490" cy="4515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07" y="1"/>
                  </a:moveTo>
                  <a:cubicBezTo>
                    <a:pt x="91" y="1"/>
                    <a:pt x="76" y="8"/>
                    <a:pt x="61" y="23"/>
                  </a:cubicBezTo>
                  <a:cubicBezTo>
                    <a:pt x="31" y="23"/>
                    <a:pt x="0" y="54"/>
                    <a:pt x="0" y="84"/>
                  </a:cubicBezTo>
                  <a:lnTo>
                    <a:pt x="0" y="115"/>
                  </a:lnTo>
                  <a:lnTo>
                    <a:pt x="31" y="175"/>
                  </a:lnTo>
                  <a:lnTo>
                    <a:pt x="152" y="175"/>
                  </a:lnTo>
                  <a:lnTo>
                    <a:pt x="183" y="145"/>
                  </a:lnTo>
                  <a:cubicBezTo>
                    <a:pt x="213" y="115"/>
                    <a:pt x="213" y="84"/>
                    <a:pt x="183" y="84"/>
                  </a:cubicBezTo>
                  <a:lnTo>
                    <a:pt x="183" y="54"/>
                  </a:lnTo>
                  <a:lnTo>
                    <a:pt x="152" y="23"/>
                  </a:lnTo>
                  <a:cubicBezTo>
                    <a:pt x="137" y="8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 rot="-732264">
              <a:off x="7450593" y="3684096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122"/>
                    <a:pt x="61" y="183"/>
                    <a:pt x="122" y="183"/>
                  </a:cubicBezTo>
                  <a:lnTo>
                    <a:pt x="183" y="183"/>
                  </a:lnTo>
                  <a:lnTo>
                    <a:pt x="213" y="122"/>
                  </a:lnTo>
                  <a:lnTo>
                    <a:pt x="213" y="92"/>
                  </a:lnTo>
                  <a:lnTo>
                    <a:pt x="183" y="31"/>
                  </a:lnTo>
                  <a:lnTo>
                    <a:pt x="153" y="31"/>
                  </a:lnTo>
                  <a:cubicBezTo>
                    <a:pt x="153" y="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 rot="-732264">
              <a:off x="7667368" y="3778438"/>
              <a:ext cx="5465" cy="549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61" y="1"/>
                    <a:pt x="30" y="31"/>
                    <a:pt x="0" y="61"/>
                  </a:cubicBezTo>
                  <a:cubicBezTo>
                    <a:pt x="0" y="61"/>
                    <a:pt x="0" y="92"/>
                    <a:pt x="0" y="92"/>
                  </a:cubicBezTo>
                  <a:lnTo>
                    <a:pt x="30" y="153"/>
                  </a:lnTo>
                  <a:lnTo>
                    <a:pt x="30" y="183"/>
                  </a:lnTo>
                  <a:lnTo>
                    <a:pt x="91" y="213"/>
                  </a:lnTo>
                  <a:cubicBezTo>
                    <a:pt x="122" y="213"/>
                    <a:pt x="182" y="183"/>
                    <a:pt x="213" y="153"/>
                  </a:cubicBezTo>
                  <a:lnTo>
                    <a:pt x="213" y="61"/>
                  </a:lnTo>
                  <a:cubicBezTo>
                    <a:pt x="213" y="3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 rot="-732264">
              <a:off x="7355594" y="3682943"/>
              <a:ext cx="7055" cy="6285"/>
            </a:xfrm>
            <a:custGeom>
              <a:avLst/>
              <a:gdLst/>
              <a:ahLst/>
              <a:cxnLst/>
              <a:rect l="l" t="t" r="r" b="b"/>
              <a:pathLst>
                <a:path w="275" h="245" extrusionOk="0">
                  <a:moveTo>
                    <a:pt x="122" y="1"/>
                  </a:moveTo>
                  <a:cubicBezTo>
                    <a:pt x="92" y="1"/>
                    <a:pt x="61" y="1"/>
                    <a:pt x="61" y="31"/>
                  </a:cubicBezTo>
                  <a:cubicBezTo>
                    <a:pt x="31" y="31"/>
                    <a:pt x="1" y="62"/>
                    <a:pt x="1" y="92"/>
                  </a:cubicBezTo>
                  <a:lnTo>
                    <a:pt x="61" y="183"/>
                  </a:lnTo>
                  <a:cubicBezTo>
                    <a:pt x="61" y="214"/>
                    <a:pt x="92" y="244"/>
                    <a:pt x="153" y="244"/>
                  </a:cubicBezTo>
                  <a:lnTo>
                    <a:pt x="183" y="244"/>
                  </a:lnTo>
                  <a:cubicBezTo>
                    <a:pt x="213" y="214"/>
                    <a:pt x="213" y="183"/>
                    <a:pt x="244" y="153"/>
                  </a:cubicBezTo>
                  <a:lnTo>
                    <a:pt x="274" y="153"/>
                  </a:lnTo>
                  <a:cubicBezTo>
                    <a:pt x="274" y="92"/>
                    <a:pt x="213" y="3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 rot="-732264">
              <a:off x="7442377" y="3601518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11" y="0"/>
                  </a:moveTo>
                  <a:cubicBezTo>
                    <a:pt x="99" y="0"/>
                    <a:pt x="92" y="8"/>
                    <a:pt x="92" y="23"/>
                  </a:cubicBezTo>
                  <a:lnTo>
                    <a:pt x="31" y="23"/>
                  </a:lnTo>
                  <a:cubicBezTo>
                    <a:pt x="0" y="53"/>
                    <a:pt x="0" y="84"/>
                    <a:pt x="0" y="84"/>
                  </a:cubicBezTo>
                  <a:lnTo>
                    <a:pt x="0" y="114"/>
                  </a:lnTo>
                  <a:lnTo>
                    <a:pt x="0" y="145"/>
                  </a:lnTo>
                  <a:cubicBezTo>
                    <a:pt x="0" y="175"/>
                    <a:pt x="31" y="205"/>
                    <a:pt x="61" y="205"/>
                  </a:cubicBezTo>
                  <a:lnTo>
                    <a:pt x="152" y="205"/>
                  </a:lnTo>
                  <a:lnTo>
                    <a:pt x="213" y="175"/>
                  </a:lnTo>
                  <a:cubicBezTo>
                    <a:pt x="213" y="145"/>
                    <a:pt x="213" y="114"/>
                    <a:pt x="213" y="114"/>
                  </a:cubicBezTo>
                  <a:cubicBezTo>
                    <a:pt x="213" y="84"/>
                    <a:pt x="213" y="53"/>
                    <a:pt x="213" y="53"/>
                  </a:cubicBezTo>
                  <a:lnTo>
                    <a:pt x="183" y="23"/>
                  </a:lnTo>
                  <a:lnTo>
                    <a:pt x="152" y="23"/>
                  </a:lnTo>
                  <a:cubicBezTo>
                    <a:pt x="137" y="8"/>
                    <a:pt x="122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 rot="-732264">
              <a:off x="7501671" y="3697635"/>
              <a:ext cx="7029" cy="7055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122" y="1"/>
                  </a:moveTo>
                  <a:cubicBezTo>
                    <a:pt x="61" y="1"/>
                    <a:pt x="31" y="62"/>
                    <a:pt x="31" y="122"/>
                  </a:cubicBezTo>
                  <a:cubicBezTo>
                    <a:pt x="0" y="183"/>
                    <a:pt x="31" y="244"/>
                    <a:pt x="92" y="274"/>
                  </a:cubicBezTo>
                  <a:lnTo>
                    <a:pt x="183" y="274"/>
                  </a:lnTo>
                  <a:lnTo>
                    <a:pt x="213" y="244"/>
                  </a:lnTo>
                  <a:cubicBezTo>
                    <a:pt x="244" y="214"/>
                    <a:pt x="274" y="183"/>
                    <a:pt x="274" y="122"/>
                  </a:cubicBezTo>
                  <a:lnTo>
                    <a:pt x="274" y="92"/>
                  </a:lnTo>
                  <a:cubicBezTo>
                    <a:pt x="274" y="31"/>
                    <a:pt x="213" y="31"/>
                    <a:pt x="18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 rot="-732264">
              <a:off x="7378076" y="3488451"/>
              <a:ext cx="4695" cy="5849"/>
            </a:xfrm>
            <a:custGeom>
              <a:avLst/>
              <a:gdLst/>
              <a:ahLst/>
              <a:cxnLst/>
              <a:rect l="l" t="t" r="r" b="b"/>
              <a:pathLst>
                <a:path w="183" h="228" extrusionOk="0">
                  <a:moveTo>
                    <a:pt x="122" y="1"/>
                  </a:moveTo>
                  <a:cubicBezTo>
                    <a:pt x="61" y="1"/>
                    <a:pt x="31" y="31"/>
                    <a:pt x="1" y="92"/>
                  </a:cubicBezTo>
                  <a:lnTo>
                    <a:pt x="1" y="122"/>
                  </a:lnTo>
                  <a:cubicBezTo>
                    <a:pt x="1" y="153"/>
                    <a:pt x="1" y="183"/>
                    <a:pt x="31" y="214"/>
                  </a:cubicBezTo>
                  <a:cubicBezTo>
                    <a:pt x="51" y="214"/>
                    <a:pt x="72" y="227"/>
                    <a:pt x="92" y="227"/>
                  </a:cubicBezTo>
                  <a:cubicBezTo>
                    <a:pt x="102" y="227"/>
                    <a:pt x="112" y="224"/>
                    <a:pt x="122" y="214"/>
                  </a:cubicBezTo>
                  <a:lnTo>
                    <a:pt x="183" y="183"/>
                  </a:lnTo>
                  <a:lnTo>
                    <a:pt x="183" y="153"/>
                  </a:lnTo>
                  <a:lnTo>
                    <a:pt x="183" y="122"/>
                  </a:lnTo>
                  <a:lnTo>
                    <a:pt x="183" y="62"/>
                  </a:lnTo>
                  <a:lnTo>
                    <a:pt x="18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 rot="-732264">
              <a:off x="7457393" y="3784778"/>
              <a:ext cx="5465" cy="626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61" y="0"/>
                  </a:moveTo>
                  <a:cubicBezTo>
                    <a:pt x="31" y="31"/>
                    <a:pt x="0" y="61"/>
                    <a:pt x="0" y="122"/>
                  </a:cubicBezTo>
                  <a:cubicBezTo>
                    <a:pt x="0" y="152"/>
                    <a:pt x="0" y="183"/>
                    <a:pt x="31" y="213"/>
                  </a:cubicBezTo>
                  <a:cubicBezTo>
                    <a:pt x="61" y="243"/>
                    <a:pt x="91" y="243"/>
                    <a:pt x="122" y="243"/>
                  </a:cubicBezTo>
                  <a:cubicBezTo>
                    <a:pt x="183" y="213"/>
                    <a:pt x="213" y="183"/>
                    <a:pt x="213" y="122"/>
                  </a:cubicBezTo>
                  <a:cubicBezTo>
                    <a:pt x="213" y="91"/>
                    <a:pt x="213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 rot="-732264">
              <a:off x="7737505" y="3626913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lnTo>
                    <a:pt x="0" y="123"/>
                  </a:lnTo>
                  <a:lnTo>
                    <a:pt x="30" y="153"/>
                  </a:lnTo>
                  <a:cubicBezTo>
                    <a:pt x="30" y="183"/>
                    <a:pt x="61" y="183"/>
                    <a:pt x="61" y="214"/>
                  </a:cubicBezTo>
                  <a:lnTo>
                    <a:pt x="122" y="214"/>
                  </a:lnTo>
                  <a:lnTo>
                    <a:pt x="152" y="153"/>
                  </a:lnTo>
                  <a:lnTo>
                    <a:pt x="152" y="123"/>
                  </a:lnTo>
                  <a:cubicBezTo>
                    <a:pt x="182" y="62"/>
                    <a:pt x="122" y="3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 rot="-732264">
              <a:off x="7452399" y="3913323"/>
              <a:ext cx="7055" cy="549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92" y="1"/>
                  </a:moveTo>
                  <a:cubicBezTo>
                    <a:pt x="62" y="31"/>
                    <a:pt x="31" y="31"/>
                    <a:pt x="31" y="61"/>
                  </a:cubicBezTo>
                  <a:lnTo>
                    <a:pt x="1" y="61"/>
                  </a:lnTo>
                  <a:cubicBezTo>
                    <a:pt x="1" y="152"/>
                    <a:pt x="31" y="213"/>
                    <a:pt x="123" y="213"/>
                  </a:cubicBezTo>
                  <a:cubicBezTo>
                    <a:pt x="183" y="213"/>
                    <a:pt x="244" y="152"/>
                    <a:pt x="274" y="92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 rot="-732264">
              <a:off x="7496490" y="3962369"/>
              <a:ext cx="3925" cy="5490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92" y="0"/>
                  </a:moveTo>
                  <a:cubicBezTo>
                    <a:pt x="31" y="0"/>
                    <a:pt x="1" y="31"/>
                    <a:pt x="1" y="92"/>
                  </a:cubicBezTo>
                  <a:lnTo>
                    <a:pt x="1" y="122"/>
                  </a:lnTo>
                  <a:lnTo>
                    <a:pt x="1" y="152"/>
                  </a:lnTo>
                  <a:lnTo>
                    <a:pt x="1" y="183"/>
                  </a:lnTo>
                  <a:lnTo>
                    <a:pt x="31" y="213"/>
                  </a:lnTo>
                  <a:lnTo>
                    <a:pt x="61" y="213"/>
                  </a:lnTo>
                  <a:lnTo>
                    <a:pt x="122" y="183"/>
                  </a:lnTo>
                  <a:cubicBezTo>
                    <a:pt x="153" y="152"/>
                    <a:pt x="153" y="122"/>
                    <a:pt x="153" y="92"/>
                  </a:cubicBezTo>
                  <a:lnTo>
                    <a:pt x="153" y="61"/>
                  </a:lnTo>
                  <a:lnTo>
                    <a:pt x="153" y="3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 rot="-732264">
              <a:off x="7494529" y="3857399"/>
              <a:ext cx="4721" cy="5465"/>
            </a:xfrm>
            <a:custGeom>
              <a:avLst/>
              <a:gdLst/>
              <a:ahLst/>
              <a:cxnLst/>
              <a:rect l="l" t="t" r="r" b="b"/>
              <a:pathLst>
                <a:path w="184" h="213" extrusionOk="0">
                  <a:moveTo>
                    <a:pt x="62" y="0"/>
                  </a:moveTo>
                  <a:lnTo>
                    <a:pt x="31" y="9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1" y="213"/>
                  </a:lnTo>
                  <a:lnTo>
                    <a:pt x="62" y="213"/>
                  </a:lnTo>
                  <a:cubicBezTo>
                    <a:pt x="122" y="213"/>
                    <a:pt x="153" y="183"/>
                    <a:pt x="183" y="122"/>
                  </a:cubicBezTo>
                  <a:lnTo>
                    <a:pt x="183" y="91"/>
                  </a:lnTo>
                  <a:cubicBezTo>
                    <a:pt x="183" y="3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 rot="-732264">
              <a:off x="7600019" y="3954164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22" y="1"/>
                  </a:moveTo>
                  <a:cubicBezTo>
                    <a:pt x="62" y="1"/>
                    <a:pt x="1" y="31"/>
                    <a:pt x="1" y="92"/>
                  </a:cubicBezTo>
                  <a:lnTo>
                    <a:pt x="1" y="152"/>
                  </a:lnTo>
                  <a:lnTo>
                    <a:pt x="31" y="183"/>
                  </a:lnTo>
                  <a:cubicBezTo>
                    <a:pt x="46" y="198"/>
                    <a:pt x="69" y="206"/>
                    <a:pt x="92" y="206"/>
                  </a:cubicBezTo>
                  <a:cubicBezTo>
                    <a:pt x="115" y="206"/>
                    <a:pt x="138" y="198"/>
                    <a:pt x="153" y="183"/>
                  </a:cubicBezTo>
                  <a:cubicBezTo>
                    <a:pt x="122" y="183"/>
                    <a:pt x="122" y="152"/>
                    <a:pt x="122" y="122"/>
                  </a:cubicBezTo>
                  <a:lnTo>
                    <a:pt x="214" y="122"/>
                  </a:lnTo>
                  <a:cubicBezTo>
                    <a:pt x="214" y="92"/>
                    <a:pt x="18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 rot="-732264">
              <a:off x="7589965" y="3862785"/>
              <a:ext cx="4695" cy="6568"/>
            </a:xfrm>
            <a:custGeom>
              <a:avLst/>
              <a:gdLst/>
              <a:ahLst/>
              <a:cxnLst/>
              <a:rect l="l" t="t" r="r" b="b"/>
              <a:pathLst>
                <a:path w="183" h="256" extrusionOk="0">
                  <a:moveTo>
                    <a:pt x="79" y="0"/>
                  </a:moveTo>
                  <a:cubicBezTo>
                    <a:pt x="64" y="0"/>
                    <a:pt x="47" y="4"/>
                    <a:pt x="31" y="12"/>
                  </a:cubicBezTo>
                  <a:lnTo>
                    <a:pt x="31" y="43"/>
                  </a:lnTo>
                  <a:lnTo>
                    <a:pt x="31" y="73"/>
                  </a:lnTo>
                  <a:lnTo>
                    <a:pt x="1" y="134"/>
                  </a:lnTo>
                  <a:lnTo>
                    <a:pt x="1" y="164"/>
                  </a:lnTo>
                  <a:lnTo>
                    <a:pt x="31" y="195"/>
                  </a:lnTo>
                  <a:cubicBezTo>
                    <a:pt x="61" y="225"/>
                    <a:pt x="92" y="255"/>
                    <a:pt x="153" y="255"/>
                  </a:cubicBezTo>
                  <a:lnTo>
                    <a:pt x="153" y="164"/>
                  </a:lnTo>
                  <a:cubicBezTo>
                    <a:pt x="153" y="164"/>
                    <a:pt x="153" y="164"/>
                    <a:pt x="153" y="134"/>
                  </a:cubicBezTo>
                  <a:lnTo>
                    <a:pt x="183" y="73"/>
                  </a:lnTo>
                  <a:cubicBezTo>
                    <a:pt x="161" y="29"/>
                    <a:pt x="122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 rot="-732264">
              <a:off x="7564779" y="4041591"/>
              <a:ext cx="5490" cy="626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92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52"/>
                    <a:pt x="1" y="182"/>
                    <a:pt x="31" y="213"/>
                  </a:cubicBezTo>
                  <a:lnTo>
                    <a:pt x="31" y="243"/>
                  </a:lnTo>
                  <a:lnTo>
                    <a:pt x="92" y="243"/>
                  </a:lnTo>
                  <a:cubicBezTo>
                    <a:pt x="122" y="243"/>
                    <a:pt x="153" y="213"/>
                    <a:pt x="183" y="182"/>
                  </a:cubicBezTo>
                  <a:lnTo>
                    <a:pt x="183" y="152"/>
                  </a:lnTo>
                  <a:lnTo>
                    <a:pt x="214" y="152"/>
                  </a:lnTo>
                  <a:lnTo>
                    <a:pt x="214" y="122"/>
                  </a:lnTo>
                  <a:cubicBezTo>
                    <a:pt x="214" y="61"/>
                    <a:pt x="18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 rot="-732264">
              <a:off x="7574886" y="3903962"/>
              <a:ext cx="5490" cy="6055"/>
            </a:xfrm>
            <a:custGeom>
              <a:avLst/>
              <a:gdLst/>
              <a:ahLst/>
              <a:cxnLst/>
              <a:rect l="l" t="t" r="r" b="b"/>
              <a:pathLst>
                <a:path w="214" h="236" extrusionOk="0">
                  <a:moveTo>
                    <a:pt x="122" y="0"/>
                  </a:moveTo>
                  <a:cubicBezTo>
                    <a:pt x="99" y="0"/>
                    <a:pt x="77" y="8"/>
                    <a:pt x="61" y="23"/>
                  </a:cubicBezTo>
                  <a:cubicBezTo>
                    <a:pt x="31" y="23"/>
                    <a:pt x="1" y="54"/>
                    <a:pt x="1" y="84"/>
                  </a:cubicBezTo>
                  <a:lnTo>
                    <a:pt x="1" y="114"/>
                  </a:lnTo>
                  <a:cubicBezTo>
                    <a:pt x="1" y="175"/>
                    <a:pt x="31" y="206"/>
                    <a:pt x="61" y="236"/>
                  </a:cubicBezTo>
                  <a:lnTo>
                    <a:pt x="183" y="236"/>
                  </a:lnTo>
                  <a:cubicBezTo>
                    <a:pt x="213" y="206"/>
                    <a:pt x="213" y="175"/>
                    <a:pt x="213" y="145"/>
                  </a:cubicBezTo>
                  <a:cubicBezTo>
                    <a:pt x="213" y="114"/>
                    <a:pt x="213" y="114"/>
                    <a:pt x="213" y="84"/>
                  </a:cubicBezTo>
                  <a:lnTo>
                    <a:pt x="213" y="54"/>
                  </a:lnTo>
                  <a:lnTo>
                    <a:pt x="183" y="23"/>
                  </a:lnTo>
                  <a:cubicBezTo>
                    <a:pt x="168" y="8"/>
                    <a:pt x="145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 rot="-732264">
              <a:off x="7651428" y="3560985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31" y="0"/>
                  </a:moveTo>
                  <a:lnTo>
                    <a:pt x="0" y="30"/>
                  </a:lnTo>
                  <a:lnTo>
                    <a:pt x="0" y="61"/>
                  </a:lnTo>
                  <a:lnTo>
                    <a:pt x="0" y="152"/>
                  </a:lnTo>
                  <a:lnTo>
                    <a:pt x="61" y="213"/>
                  </a:lnTo>
                  <a:cubicBezTo>
                    <a:pt x="122" y="213"/>
                    <a:pt x="183" y="182"/>
                    <a:pt x="183" y="122"/>
                  </a:cubicBezTo>
                  <a:lnTo>
                    <a:pt x="183" y="61"/>
                  </a:lnTo>
                  <a:cubicBezTo>
                    <a:pt x="183" y="3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 rot="-732264">
              <a:off x="7376153" y="3877347"/>
              <a:ext cx="5490" cy="7029"/>
            </a:xfrm>
            <a:custGeom>
              <a:avLst/>
              <a:gdLst/>
              <a:ahLst/>
              <a:cxnLst/>
              <a:rect l="l" t="t" r="r" b="b"/>
              <a:pathLst>
                <a:path w="214" h="274" extrusionOk="0">
                  <a:moveTo>
                    <a:pt x="92" y="0"/>
                  </a:moveTo>
                  <a:lnTo>
                    <a:pt x="92" y="31"/>
                  </a:lnTo>
                  <a:lnTo>
                    <a:pt x="62" y="31"/>
                  </a:lnTo>
                  <a:cubicBezTo>
                    <a:pt x="31" y="31"/>
                    <a:pt x="1" y="61"/>
                    <a:pt x="1" y="122"/>
                  </a:cubicBezTo>
                  <a:cubicBezTo>
                    <a:pt x="1" y="152"/>
                    <a:pt x="1" y="183"/>
                    <a:pt x="31" y="213"/>
                  </a:cubicBezTo>
                  <a:cubicBezTo>
                    <a:pt x="62" y="244"/>
                    <a:pt x="92" y="244"/>
                    <a:pt x="122" y="274"/>
                  </a:cubicBezTo>
                  <a:lnTo>
                    <a:pt x="183" y="244"/>
                  </a:lnTo>
                  <a:lnTo>
                    <a:pt x="183" y="213"/>
                  </a:lnTo>
                  <a:lnTo>
                    <a:pt x="214" y="152"/>
                  </a:lnTo>
                  <a:cubicBezTo>
                    <a:pt x="214" y="92"/>
                    <a:pt x="15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 rot="-732264">
              <a:off x="7566053" y="3815436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92" y="0"/>
                  </a:moveTo>
                  <a:cubicBezTo>
                    <a:pt x="62" y="0"/>
                    <a:pt x="31" y="31"/>
                    <a:pt x="1" y="61"/>
                  </a:cubicBezTo>
                  <a:lnTo>
                    <a:pt x="1" y="91"/>
                  </a:lnTo>
                  <a:lnTo>
                    <a:pt x="1" y="152"/>
                  </a:lnTo>
                  <a:lnTo>
                    <a:pt x="1" y="182"/>
                  </a:lnTo>
                  <a:cubicBezTo>
                    <a:pt x="31" y="213"/>
                    <a:pt x="62" y="213"/>
                    <a:pt x="62" y="213"/>
                  </a:cubicBezTo>
                  <a:lnTo>
                    <a:pt x="183" y="213"/>
                  </a:lnTo>
                  <a:cubicBezTo>
                    <a:pt x="214" y="213"/>
                    <a:pt x="214" y="182"/>
                    <a:pt x="214" y="152"/>
                  </a:cubicBezTo>
                  <a:lnTo>
                    <a:pt x="244" y="122"/>
                  </a:lnTo>
                  <a:lnTo>
                    <a:pt x="244" y="91"/>
                  </a:lnTo>
                  <a:lnTo>
                    <a:pt x="214" y="31"/>
                  </a:lnTo>
                  <a:cubicBezTo>
                    <a:pt x="214" y="31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 rot="-732264">
              <a:off x="7547982" y="3687661"/>
              <a:ext cx="5490" cy="5413"/>
            </a:xfrm>
            <a:custGeom>
              <a:avLst/>
              <a:gdLst/>
              <a:ahLst/>
              <a:cxnLst/>
              <a:rect l="l" t="t" r="r" b="b"/>
              <a:pathLst>
                <a:path w="214" h="211" extrusionOk="0">
                  <a:moveTo>
                    <a:pt x="108" y="0"/>
                  </a:moveTo>
                  <a:cubicBezTo>
                    <a:pt x="82" y="0"/>
                    <a:pt x="57" y="10"/>
                    <a:pt x="31" y="35"/>
                  </a:cubicBezTo>
                  <a:lnTo>
                    <a:pt x="1" y="126"/>
                  </a:lnTo>
                  <a:lnTo>
                    <a:pt x="31" y="187"/>
                  </a:lnTo>
                  <a:cubicBezTo>
                    <a:pt x="61" y="202"/>
                    <a:pt x="84" y="210"/>
                    <a:pt x="103" y="210"/>
                  </a:cubicBezTo>
                  <a:cubicBezTo>
                    <a:pt x="122" y="210"/>
                    <a:pt x="137" y="202"/>
                    <a:pt x="153" y="187"/>
                  </a:cubicBezTo>
                  <a:cubicBezTo>
                    <a:pt x="183" y="187"/>
                    <a:pt x="213" y="157"/>
                    <a:pt x="213" y="126"/>
                  </a:cubicBezTo>
                  <a:lnTo>
                    <a:pt x="213" y="66"/>
                  </a:lnTo>
                  <a:lnTo>
                    <a:pt x="213" y="35"/>
                  </a:lnTo>
                  <a:cubicBezTo>
                    <a:pt x="178" y="18"/>
                    <a:pt x="143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 rot="-732264">
              <a:off x="7727500" y="3790885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0"/>
                  </a:moveTo>
                  <a:cubicBezTo>
                    <a:pt x="31" y="31"/>
                    <a:pt x="1" y="61"/>
                    <a:pt x="31" y="91"/>
                  </a:cubicBezTo>
                  <a:cubicBezTo>
                    <a:pt x="1" y="91"/>
                    <a:pt x="1" y="122"/>
                    <a:pt x="31" y="122"/>
                  </a:cubicBezTo>
                  <a:lnTo>
                    <a:pt x="31" y="152"/>
                  </a:lnTo>
                  <a:cubicBezTo>
                    <a:pt x="31" y="213"/>
                    <a:pt x="61" y="213"/>
                    <a:pt x="122" y="213"/>
                  </a:cubicBezTo>
                  <a:lnTo>
                    <a:pt x="183" y="213"/>
                  </a:lnTo>
                  <a:cubicBezTo>
                    <a:pt x="213" y="213"/>
                    <a:pt x="244" y="183"/>
                    <a:pt x="244" y="152"/>
                  </a:cubicBezTo>
                  <a:lnTo>
                    <a:pt x="244" y="122"/>
                  </a:lnTo>
                  <a:lnTo>
                    <a:pt x="244" y="91"/>
                  </a:lnTo>
                  <a:lnTo>
                    <a:pt x="213" y="31"/>
                  </a:lnTo>
                  <a:cubicBezTo>
                    <a:pt x="183" y="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 rot="-732264">
              <a:off x="7695470" y="3875193"/>
              <a:ext cx="6260" cy="549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31"/>
                    <a:pt x="1" y="61"/>
                    <a:pt x="1" y="92"/>
                  </a:cubicBezTo>
                  <a:lnTo>
                    <a:pt x="1" y="122"/>
                  </a:lnTo>
                  <a:lnTo>
                    <a:pt x="31" y="183"/>
                  </a:lnTo>
                  <a:cubicBezTo>
                    <a:pt x="61" y="213"/>
                    <a:pt x="122" y="213"/>
                    <a:pt x="153" y="213"/>
                  </a:cubicBezTo>
                  <a:cubicBezTo>
                    <a:pt x="183" y="183"/>
                    <a:pt x="213" y="153"/>
                    <a:pt x="244" y="122"/>
                  </a:cubicBezTo>
                  <a:lnTo>
                    <a:pt x="244" y="61"/>
                  </a:lnTo>
                  <a:lnTo>
                    <a:pt x="244" y="31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 rot="-732264">
              <a:off x="7233116" y="4145567"/>
              <a:ext cx="1591" cy="26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 rot="-732264">
              <a:off x="7313640" y="4020570"/>
              <a:ext cx="5490" cy="5618"/>
            </a:xfrm>
            <a:custGeom>
              <a:avLst/>
              <a:gdLst/>
              <a:ahLst/>
              <a:cxnLst/>
              <a:rect l="l" t="t" r="r" b="b"/>
              <a:pathLst>
                <a:path w="214" h="219" extrusionOk="0">
                  <a:moveTo>
                    <a:pt x="137" y="0"/>
                  </a:moveTo>
                  <a:cubicBezTo>
                    <a:pt x="104" y="0"/>
                    <a:pt x="83" y="22"/>
                    <a:pt x="61" y="43"/>
                  </a:cubicBezTo>
                  <a:cubicBezTo>
                    <a:pt x="31" y="74"/>
                    <a:pt x="1" y="104"/>
                    <a:pt x="31" y="134"/>
                  </a:cubicBezTo>
                  <a:lnTo>
                    <a:pt x="31" y="165"/>
                  </a:lnTo>
                  <a:lnTo>
                    <a:pt x="31" y="195"/>
                  </a:lnTo>
                  <a:cubicBezTo>
                    <a:pt x="46" y="210"/>
                    <a:pt x="69" y="218"/>
                    <a:pt x="92" y="218"/>
                  </a:cubicBezTo>
                  <a:cubicBezTo>
                    <a:pt x="115" y="218"/>
                    <a:pt x="137" y="210"/>
                    <a:pt x="153" y="195"/>
                  </a:cubicBezTo>
                  <a:cubicBezTo>
                    <a:pt x="213" y="165"/>
                    <a:pt x="213" y="104"/>
                    <a:pt x="213" y="43"/>
                  </a:cubicBezTo>
                  <a:lnTo>
                    <a:pt x="213" y="13"/>
                  </a:lnTo>
                  <a:lnTo>
                    <a:pt x="183" y="13"/>
                  </a:lnTo>
                  <a:cubicBezTo>
                    <a:pt x="165" y="4"/>
                    <a:pt x="150" y="0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 rot="-732264">
              <a:off x="7279157" y="4365857"/>
              <a:ext cx="5259" cy="4695"/>
            </a:xfrm>
            <a:custGeom>
              <a:avLst/>
              <a:gdLst/>
              <a:ahLst/>
              <a:cxnLst/>
              <a:rect l="l" t="t" r="r" b="b"/>
              <a:pathLst>
                <a:path w="205" h="183" extrusionOk="0">
                  <a:moveTo>
                    <a:pt x="83" y="0"/>
                  </a:moveTo>
                  <a:lnTo>
                    <a:pt x="26" y="29"/>
                  </a:lnTo>
                  <a:lnTo>
                    <a:pt x="26" y="29"/>
                  </a:lnTo>
                  <a:cubicBezTo>
                    <a:pt x="33" y="19"/>
                    <a:pt x="42" y="10"/>
                    <a:pt x="52" y="1"/>
                  </a:cubicBezTo>
                  <a:lnTo>
                    <a:pt x="52" y="1"/>
                  </a:lnTo>
                  <a:lnTo>
                    <a:pt x="22" y="31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9" y="50"/>
                    <a:pt x="1" y="71"/>
                    <a:pt x="22" y="91"/>
                  </a:cubicBezTo>
                  <a:lnTo>
                    <a:pt x="22" y="122"/>
                  </a:lnTo>
                  <a:cubicBezTo>
                    <a:pt x="22" y="152"/>
                    <a:pt x="52" y="152"/>
                    <a:pt x="83" y="183"/>
                  </a:cubicBezTo>
                  <a:lnTo>
                    <a:pt x="174" y="183"/>
                  </a:lnTo>
                  <a:lnTo>
                    <a:pt x="204" y="122"/>
                  </a:lnTo>
                  <a:lnTo>
                    <a:pt x="204" y="61"/>
                  </a:lnTo>
                  <a:cubicBezTo>
                    <a:pt x="174" y="31"/>
                    <a:pt x="143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 rot="-732264">
              <a:off x="7109531" y="3929399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91" y="1"/>
                  </a:moveTo>
                  <a:lnTo>
                    <a:pt x="91" y="31"/>
                  </a:lnTo>
                  <a:cubicBezTo>
                    <a:pt x="31" y="31"/>
                    <a:pt x="0" y="92"/>
                    <a:pt x="31" y="153"/>
                  </a:cubicBezTo>
                  <a:lnTo>
                    <a:pt x="61" y="183"/>
                  </a:lnTo>
                  <a:lnTo>
                    <a:pt x="152" y="183"/>
                  </a:lnTo>
                  <a:lnTo>
                    <a:pt x="183" y="153"/>
                  </a:lnTo>
                  <a:lnTo>
                    <a:pt x="183" y="122"/>
                  </a:lnTo>
                  <a:cubicBezTo>
                    <a:pt x="213" y="92"/>
                    <a:pt x="213" y="92"/>
                    <a:pt x="183" y="61"/>
                  </a:cubicBezTo>
                  <a:cubicBezTo>
                    <a:pt x="18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 rot="-732264">
              <a:off x="7233352" y="4007231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91" y="0"/>
                  </a:moveTo>
                  <a:cubicBezTo>
                    <a:pt x="61" y="0"/>
                    <a:pt x="31" y="0"/>
                    <a:pt x="0" y="31"/>
                  </a:cubicBezTo>
                  <a:cubicBezTo>
                    <a:pt x="0" y="61"/>
                    <a:pt x="0" y="122"/>
                    <a:pt x="0" y="152"/>
                  </a:cubicBezTo>
                  <a:cubicBezTo>
                    <a:pt x="31" y="183"/>
                    <a:pt x="31" y="213"/>
                    <a:pt x="61" y="213"/>
                  </a:cubicBezTo>
                  <a:lnTo>
                    <a:pt x="122" y="213"/>
                  </a:lnTo>
                  <a:cubicBezTo>
                    <a:pt x="152" y="213"/>
                    <a:pt x="152" y="213"/>
                    <a:pt x="183" y="183"/>
                  </a:cubicBezTo>
                  <a:lnTo>
                    <a:pt x="183" y="152"/>
                  </a:lnTo>
                  <a:cubicBezTo>
                    <a:pt x="183" y="122"/>
                    <a:pt x="183" y="92"/>
                    <a:pt x="183" y="92"/>
                  </a:cubicBezTo>
                  <a:cubicBezTo>
                    <a:pt x="183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 rot="-732264">
              <a:off x="7101047" y="4362076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61" y="0"/>
                  </a:moveTo>
                  <a:lnTo>
                    <a:pt x="31" y="31"/>
                  </a:lnTo>
                  <a:cubicBezTo>
                    <a:pt x="31" y="61"/>
                    <a:pt x="31" y="91"/>
                    <a:pt x="31" y="91"/>
                  </a:cubicBezTo>
                  <a:lnTo>
                    <a:pt x="1" y="183"/>
                  </a:lnTo>
                  <a:lnTo>
                    <a:pt x="31" y="183"/>
                  </a:lnTo>
                  <a:cubicBezTo>
                    <a:pt x="46" y="198"/>
                    <a:pt x="69" y="205"/>
                    <a:pt x="92" y="205"/>
                  </a:cubicBezTo>
                  <a:cubicBezTo>
                    <a:pt x="115" y="205"/>
                    <a:pt x="137" y="198"/>
                    <a:pt x="153" y="183"/>
                  </a:cubicBezTo>
                  <a:cubicBezTo>
                    <a:pt x="213" y="152"/>
                    <a:pt x="213" y="91"/>
                    <a:pt x="213" y="61"/>
                  </a:cubicBezTo>
                  <a:cubicBezTo>
                    <a:pt x="213" y="31"/>
                    <a:pt x="213" y="31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 rot="-732264">
              <a:off x="7092899" y="4191578"/>
              <a:ext cx="4721" cy="5490"/>
            </a:xfrm>
            <a:custGeom>
              <a:avLst/>
              <a:gdLst/>
              <a:ahLst/>
              <a:cxnLst/>
              <a:rect l="l" t="t" r="r" b="b"/>
              <a:pathLst>
                <a:path w="184" h="214" extrusionOk="0">
                  <a:moveTo>
                    <a:pt x="122" y="1"/>
                  </a:moveTo>
                  <a:cubicBezTo>
                    <a:pt x="62" y="1"/>
                    <a:pt x="31" y="1"/>
                    <a:pt x="1" y="62"/>
                  </a:cubicBezTo>
                  <a:cubicBezTo>
                    <a:pt x="1" y="92"/>
                    <a:pt x="1" y="122"/>
                    <a:pt x="1" y="183"/>
                  </a:cubicBezTo>
                  <a:lnTo>
                    <a:pt x="31" y="214"/>
                  </a:lnTo>
                  <a:lnTo>
                    <a:pt x="92" y="214"/>
                  </a:lnTo>
                  <a:cubicBezTo>
                    <a:pt x="153" y="183"/>
                    <a:pt x="183" y="122"/>
                    <a:pt x="183" y="62"/>
                  </a:cubicBezTo>
                  <a:lnTo>
                    <a:pt x="153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 rot="-732264">
              <a:off x="7264522" y="4022422"/>
              <a:ext cx="5465" cy="5003"/>
            </a:xfrm>
            <a:custGeom>
              <a:avLst/>
              <a:gdLst/>
              <a:ahLst/>
              <a:cxnLst/>
              <a:rect l="l" t="t" r="r" b="b"/>
              <a:pathLst>
                <a:path w="213" h="195" extrusionOk="0">
                  <a:moveTo>
                    <a:pt x="79" y="1"/>
                  </a:moveTo>
                  <a:cubicBezTo>
                    <a:pt x="45" y="1"/>
                    <a:pt x="22" y="29"/>
                    <a:pt x="0" y="73"/>
                  </a:cubicBezTo>
                  <a:lnTo>
                    <a:pt x="0" y="134"/>
                  </a:lnTo>
                  <a:cubicBezTo>
                    <a:pt x="0" y="165"/>
                    <a:pt x="61" y="195"/>
                    <a:pt x="91" y="195"/>
                  </a:cubicBezTo>
                  <a:cubicBezTo>
                    <a:pt x="152" y="195"/>
                    <a:pt x="182" y="165"/>
                    <a:pt x="213" y="134"/>
                  </a:cubicBezTo>
                  <a:lnTo>
                    <a:pt x="213" y="104"/>
                  </a:lnTo>
                  <a:lnTo>
                    <a:pt x="213" y="73"/>
                  </a:lnTo>
                  <a:cubicBezTo>
                    <a:pt x="182" y="43"/>
                    <a:pt x="182" y="43"/>
                    <a:pt x="152" y="13"/>
                  </a:cubicBezTo>
                  <a:lnTo>
                    <a:pt x="122" y="13"/>
                  </a:lnTo>
                  <a:cubicBezTo>
                    <a:pt x="105" y="4"/>
                    <a:pt x="91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 rot="-732264">
              <a:off x="7127374" y="4111596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61" y="1"/>
                  </a:moveTo>
                  <a:cubicBezTo>
                    <a:pt x="31" y="1"/>
                    <a:pt x="1" y="1"/>
                    <a:pt x="1" y="31"/>
                  </a:cubicBezTo>
                  <a:cubicBezTo>
                    <a:pt x="1" y="31"/>
                    <a:pt x="1" y="62"/>
                    <a:pt x="1" y="92"/>
                  </a:cubicBezTo>
                  <a:lnTo>
                    <a:pt x="1" y="122"/>
                  </a:lnTo>
                  <a:lnTo>
                    <a:pt x="31" y="153"/>
                  </a:lnTo>
                  <a:lnTo>
                    <a:pt x="92" y="183"/>
                  </a:lnTo>
                  <a:cubicBezTo>
                    <a:pt x="122" y="153"/>
                    <a:pt x="122" y="153"/>
                    <a:pt x="152" y="122"/>
                  </a:cubicBezTo>
                  <a:cubicBezTo>
                    <a:pt x="152" y="92"/>
                    <a:pt x="152" y="62"/>
                    <a:pt x="15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 rot="-732264">
              <a:off x="7203909" y="396003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122" y="1"/>
                  </a:moveTo>
                  <a:lnTo>
                    <a:pt x="122" y="31"/>
                  </a:lnTo>
                  <a:cubicBezTo>
                    <a:pt x="112" y="21"/>
                    <a:pt x="102" y="18"/>
                    <a:pt x="92" y="18"/>
                  </a:cubicBezTo>
                  <a:cubicBezTo>
                    <a:pt x="72" y="18"/>
                    <a:pt x="51" y="31"/>
                    <a:pt x="31" y="31"/>
                  </a:cubicBezTo>
                  <a:lnTo>
                    <a:pt x="1" y="62"/>
                  </a:lnTo>
                  <a:lnTo>
                    <a:pt x="1" y="153"/>
                  </a:lnTo>
                  <a:cubicBezTo>
                    <a:pt x="31" y="153"/>
                    <a:pt x="31" y="183"/>
                    <a:pt x="62" y="183"/>
                  </a:cubicBezTo>
                  <a:lnTo>
                    <a:pt x="122" y="183"/>
                  </a:lnTo>
                  <a:cubicBezTo>
                    <a:pt x="153" y="183"/>
                    <a:pt x="153" y="183"/>
                    <a:pt x="183" y="153"/>
                  </a:cubicBezTo>
                  <a:cubicBezTo>
                    <a:pt x="213" y="92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 rot="-732264">
              <a:off x="7029428" y="4152569"/>
              <a:ext cx="5490" cy="549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61" y="1"/>
                    <a:pt x="31" y="31"/>
                    <a:pt x="31" y="61"/>
                  </a:cubicBezTo>
                  <a:lnTo>
                    <a:pt x="0" y="61"/>
                  </a:lnTo>
                  <a:lnTo>
                    <a:pt x="0" y="92"/>
                  </a:lnTo>
                  <a:lnTo>
                    <a:pt x="0" y="153"/>
                  </a:lnTo>
                  <a:cubicBezTo>
                    <a:pt x="31" y="183"/>
                    <a:pt x="61" y="213"/>
                    <a:pt x="92" y="213"/>
                  </a:cubicBezTo>
                  <a:lnTo>
                    <a:pt x="122" y="213"/>
                  </a:lnTo>
                  <a:cubicBezTo>
                    <a:pt x="152" y="213"/>
                    <a:pt x="213" y="183"/>
                    <a:pt x="213" y="153"/>
                  </a:cubicBezTo>
                  <a:lnTo>
                    <a:pt x="213" y="122"/>
                  </a:lnTo>
                  <a:cubicBezTo>
                    <a:pt x="213" y="92"/>
                    <a:pt x="213" y="92"/>
                    <a:pt x="213" y="61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 rot="-732264">
              <a:off x="7554059" y="4132727"/>
              <a:ext cx="4721" cy="5285"/>
            </a:xfrm>
            <a:custGeom>
              <a:avLst/>
              <a:gdLst/>
              <a:ahLst/>
              <a:cxnLst/>
              <a:rect l="l" t="t" r="r" b="b"/>
              <a:pathLst>
                <a:path w="184" h="206" extrusionOk="0">
                  <a:moveTo>
                    <a:pt x="77" y="1"/>
                  </a:moveTo>
                  <a:cubicBezTo>
                    <a:pt x="62" y="1"/>
                    <a:pt x="46" y="8"/>
                    <a:pt x="31" y="23"/>
                  </a:cubicBezTo>
                  <a:lnTo>
                    <a:pt x="1" y="84"/>
                  </a:lnTo>
                  <a:lnTo>
                    <a:pt x="1" y="145"/>
                  </a:lnTo>
                  <a:lnTo>
                    <a:pt x="1" y="175"/>
                  </a:lnTo>
                  <a:lnTo>
                    <a:pt x="62" y="206"/>
                  </a:lnTo>
                  <a:lnTo>
                    <a:pt x="153" y="206"/>
                  </a:lnTo>
                  <a:lnTo>
                    <a:pt x="183" y="145"/>
                  </a:lnTo>
                  <a:lnTo>
                    <a:pt x="183" y="84"/>
                  </a:lnTo>
                  <a:cubicBezTo>
                    <a:pt x="183" y="54"/>
                    <a:pt x="153" y="23"/>
                    <a:pt x="122" y="23"/>
                  </a:cubicBezTo>
                  <a:cubicBezTo>
                    <a:pt x="107" y="8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 rot="-732264">
              <a:off x="7023472" y="4070090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0"/>
                  </a:moveTo>
                  <a:cubicBezTo>
                    <a:pt x="31" y="31"/>
                    <a:pt x="0" y="31"/>
                    <a:pt x="0" y="61"/>
                  </a:cubicBezTo>
                  <a:cubicBezTo>
                    <a:pt x="0" y="91"/>
                    <a:pt x="0" y="122"/>
                    <a:pt x="31" y="152"/>
                  </a:cubicBezTo>
                  <a:lnTo>
                    <a:pt x="92" y="183"/>
                  </a:lnTo>
                  <a:lnTo>
                    <a:pt x="213" y="183"/>
                  </a:lnTo>
                  <a:lnTo>
                    <a:pt x="213" y="122"/>
                  </a:lnTo>
                  <a:cubicBezTo>
                    <a:pt x="213" y="122"/>
                    <a:pt x="213" y="91"/>
                    <a:pt x="213" y="91"/>
                  </a:cubicBezTo>
                  <a:cubicBezTo>
                    <a:pt x="183" y="31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 rot="-732264">
              <a:off x="7436964" y="4008582"/>
              <a:ext cx="5465" cy="4207"/>
            </a:xfrm>
            <a:custGeom>
              <a:avLst/>
              <a:gdLst/>
              <a:ahLst/>
              <a:cxnLst/>
              <a:rect l="l" t="t" r="r" b="b"/>
              <a:pathLst>
                <a:path w="213" h="164" extrusionOk="0">
                  <a:moveTo>
                    <a:pt x="61" y="0"/>
                  </a:moveTo>
                  <a:lnTo>
                    <a:pt x="0" y="30"/>
                  </a:lnTo>
                  <a:lnTo>
                    <a:pt x="0" y="91"/>
                  </a:lnTo>
                  <a:cubicBezTo>
                    <a:pt x="22" y="136"/>
                    <a:pt x="61" y="164"/>
                    <a:pt x="104" y="164"/>
                  </a:cubicBezTo>
                  <a:cubicBezTo>
                    <a:pt x="120" y="164"/>
                    <a:pt x="136" y="160"/>
                    <a:pt x="152" y="152"/>
                  </a:cubicBezTo>
                  <a:lnTo>
                    <a:pt x="182" y="122"/>
                  </a:lnTo>
                  <a:cubicBezTo>
                    <a:pt x="213" y="91"/>
                    <a:pt x="213" y="61"/>
                    <a:pt x="182" y="30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 rot="-732264">
              <a:off x="7262774" y="4069480"/>
              <a:ext cx="4695" cy="549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lnTo>
                    <a:pt x="0" y="122"/>
                  </a:lnTo>
                  <a:cubicBezTo>
                    <a:pt x="0" y="122"/>
                    <a:pt x="0" y="152"/>
                    <a:pt x="0" y="183"/>
                  </a:cubicBezTo>
                  <a:lnTo>
                    <a:pt x="61" y="213"/>
                  </a:lnTo>
                  <a:lnTo>
                    <a:pt x="91" y="213"/>
                  </a:lnTo>
                  <a:cubicBezTo>
                    <a:pt x="122" y="213"/>
                    <a:pt x="152" y="183"/>
                    <a:pt x="152" y="183"/>
                  </a:cubicBezTo>
                  <a:lnTo>
                    <a:pt x="183" y="122"/>
                  </a:lnTo>
                  <a:lnTo>
                    <a:pt x="183" y="92"/>
                  </a:lnTo>
                  <a:cubicBezTo>
                    <a:pt x="183" y="92"/>
                    <a:pt x="183" y="61"/>
                    <a:pt x="183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 rot="-732264">
              <a:off x="7133022" y="4159769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0"/>
                    <a:pt x="31" y="0"/>
                    <a:pt x="0" y="31"/>
                  </a:cubicBezTo>
                  <a:lnTo>
                    <a:pt x="31" y="61"/>
                  </a:lnTo>
                  <a:lnTo>
                    <a:pt x="31" y="92"/>
                  </a:lnTo>
                  <a:lnTo>
                    <a:pt x="31" y="122"/>
                  </a:lnTo>
                  <a:cubicBezTo>
                    <a:pt x="31" y="152"/>
                    <a:pt x="31" y="152"/>
                    <a:pt x="61" y="183"/>
                  </a:cubicBezTo>
                  <a:lnTo>
                    <a:pt x="91" y="183"/>
                  </a:lnTo>
                  <a:cubicBezTo>
                    <a:pt x="122" y="183"/>
                    <a:pt x="152" y="152"/>
                    <a:pt x="183" y="122"/>
                  </a:cubicBezTo>
                  <a:lnTo>
                    <a:pt x="183" y="61"/>
                  </a:lnTo>
                  <a:lnTo>
                    <a:pt x="183" y="31"/>
                  </a:lnTo>
                  <a:cubicBezTo>
                    <a:pt x="183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 rot="-732264">
              <a:off x="7422921" y="3957475"/>
              <a:ext cx="7055" cy="6003"/>
            </a:xfrm>
            <a:custGeom>
              <a:avLst/>
              <a:gdLst/>
              <a:ahLst/>
              <a:cxnLst/>
              <a:rect l="l" t="t" r="r" b="b"/>
              <a:pathLst>
                <a:path w="275" h="234" extrusionOk="0">
                  <a:moveTo>
                    <a:pt x="180" y="1"/>
                  </a:moveTo>
                  <a:cubicBezTo>
                    <a:pt x="158" y="1"/>
                    <a:pt x="135" y="8"/>
                    <a:pt x="122" y="21"/>
                  </a:cubicBezTo>
                  <a:lnTo>
                    <a:pt x="92" y="51"/>
                  </a:lnTo>
                  <a:lnTo>
                    <a:pt x="31" y="51"/>
                  </a:lnTo>
                  <a:lnTo>
                    <a:pt x="1" y="81"/>
                  </a:lnTo>
                  <a:cubicBezTo>
                    <a:pt x="1" y="112"/>
                    <a:pt x="1" y="142"/>
                    <a:pt x="1" y="172"/>
                  </a:cubicBezTo>
                  <a:cubicBezTo>
                    <a:pt x="31" y="203"/>
                    <a:pt x="31" y="233"/>
                    <a:pt x="31" y="233"/>
                  </a:cubicBezTo>
                  <a:lnTo>
                    <a:pt x="153" y="233"/>
                  </a:lnTo>
                  <a:cubicBezTo>
                    <a:pt x="213" y="233"/>
                    <a:pt x="244" y="203"/>
                    <a:pt x="274" y="172"/>
                  </a:cubicBezTo>
                  <a:lnTo>
                    <a:pt x="274" y="142"/>
                  </a:lnTo>
                  <a:lnTo>
                    <a:pt x="274" y="81"/>
                  </a:lnTo>
                  <a:cubicBezTo>
                    <a:pt x="274" y="81"/>
                    <a:pt x="274" y="51"/>
                    <a:pt x="244" y="51"/>
                  </a:cubicBezTo>
                  <a:cubicBezTo>
                    <a:pt x="244" y="15"/>
                    <a:pt x="212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 rot="-732264">
              <a:off x="7177724" y="3912475"/>
              <a:ext cx="5490" cy="5285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22" y="0"/>
                  </a:moveTo>
                  <a:cubicBezTo>
                    <a:pt x="100" y="0"/>
                    <a:pt x="77" y="8"/>
                    <a:pt x="62" y="23"/>
                  </a:cubicBezTo>
                  <a:lnTo>
                    <a:pt x="31" y="53"/>
                  </a:lnTo>
                  <a:cubicBezTo>
                    <a:pt x="31" y="84"/>
                    <a:pt x="1" y="114"/>
                    <a:pt x="1" y="144"/>
                  </a:cubicBezTo>
                  <a:lnTo>
                    <a:pt x="1" y="175"/>
                  </a:lnTo>
                  <a:lnTo>
                    <a:pt x="31" y="205"/>
                  </a:lnTo>
                  <a:lnTo>
                    <a:pt x="122" y="205"/>
                  </a:lnTo>
                  <a:cubicBezTo>
                    <a:pt x="183" y="175"/>
                    <a:pt x="214" y="144"/>
                    <a:pt x="214" y="84"/>
                  </a:cubicBezTo>
                  <a:lnTo>
                    <a:pt x="183" y="23"/>
                  </a:lnTo>
                  <a:cubicBezTo>
                    <a:pt x="168" y="8"/>
                    <a:pt x="145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 rot="-732264">
              <a:off x="7174176" y="4017820"/>
              <a:ext cx="4721" cy="5311"/>
            </a:xfrm>
            <a:custGeom>
              <a:avLst/>
              <a:gdLst/>
              <a:ahLst/>
              <a:cxnLst/>
              <a:rect l="l" t="t" r="r" b="b"/>
              <a:pathLst>
                <a:path w="184" h="207" extrusionOk="0">
                  <a:moveTo>
                    <a:pt x="46" y="1"/>
                  </a:moveTo>
                  <a:cubicBezTo>
                    <a:pt x="31" y="1"/>
                    <a:pt x="16" y="8"/>
                    <a:pt x="1" y="24"/>
                  </a:cubicBezTo>
                  <a:lnTo>
                    <a:pt x="1" y="54"/>
                  </a:lnTo>
                  <a:lnTo>
                    <a:pt x="1" y="84"/>
                  </a:lnTo>
                  <a:lnTo>
                    <a:pt x="1" y="115"/>
                  </a:lnTo>
                  <a:cubicBezTo>
                    <a:pt x="1" y="176"/>
                    <a:pt x="62" y="206"/>
                    <a:pt x="122" y="206"/>
                  </a:cubicBezTo>
                  <a:lnTo>
                    <a:pt x="153" y="206"/>
                  </a:lnTo>
                  <a:lnTo>
                    <a:pt x="153" y="176"/>
                  </a:lnTo>
                  <a:cubicBezTo>
                    <a:pt x="183" y="145"/>
                    <a:pt x="183" y="115"/>
                    <a:pt x="153" y="84"/>
                  </a:cubicBezTo>
                  <a:cubicBezTo>
                    <a:pt x="153" y="54"/>
                    <a:pt x="122" y="24"/>
                    <a:pt x="92" y="24"/>
                  </a:cubicBezTo>
                  <a:cubicBezTo>
                    <a:pt x="77" y="8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 rot="-732264">
              <a:off x="7283186" y="3972502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1"/>
                  </a:moveTo>
                  <a:cubicBezTo>
                    <a:pt x="61" y="1"/>
                    <a:pt x="31" y="31"/>
                    <a:pt x="31" y="61"/>
                  </a:cubicBezTo>
                  <a:cubicBezTo>
                    <a:pt x="31" y="61"/>
                    <a:pt x="1" y="92"/>
                    <a:pt x="31" y="122"/>
                  </a:cubicBezTo>
                  <a:cubicBezTo>
                    <a:pt x="31" y="153"/>
                    <a:pt x="61" y="183"/>
                    <a:pt x="122" y="183"/>
                  </a:cubicBezTo>
                  <a:lnTo>
                    <a:pt x="153" y="183"/>
                  </a:lnTo>
                  <a:lnTo>
                    <a:pt x="183" y="153"/>
                  </a:lnTo>
                  <a:cubicBezTo>
                    <a:pt x="183" y="122"/>
                    <a:pt x="183" y="6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 rot="-732264">
              <a:off x="7287094" y="3806497"/>
              <a:ext cx="4695" cy="39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122" y="1"/>
                  </a:moveTo>
                  <a:cubicBezTo>
                    <a:pt x="92" y="1"/>
                    <a:pt x="61" y="31"/>
                    <a:pt x="31" y="61"/>
                  </a:cubicBezTo>
                  <a:cubicBezTo>
                    <a:pt x="31" y="61"/>
                    <a:pt x="31" y="61"/>
                    <a:pt x="31" y="92"/>
                  </a:cubicBezTo>
                  <a:cubicBezTo>
                    <a:pt x="0" y="92"/>
                    <a:pt x="0" y="122"/>
                    <a:pt x="31" y="122"/>
                  </a:cubicBezTo>
                  <a:lnTo>
                    <a:pt x="61" y="153"/>
                  </a:lnTo>
                  <a:lnTo>
                    <a:pt x="122" y="153"/>
                  </a:lnTo>
                  <a:cubicBezTo>
                    <a:pt x="152" y="153"/>
                    <a:pt x="183" y="122"/>
                    <a:pt x="183" y="92"/>
                  </a:cubicBez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 rot="-732264">
              <a:off x="7475268" y="4185463"/>
              <a:ext cx="4695" cy="4721"/>
            </a:xfrm>
            <a:custGeom>
              <a:avLst/>
              <a:gdLst/>
              <a:ahLst/>
              <a:cxnLst/>
              <a:rect l="l" t="t" r="r" b="b"/>
              <a:pathLst>
                <a:path w="183" h="184" extrusionOk="0">
                  <a:moveTo>
                    <a:pt x="61" y="1"/>
                  </a:moveTo>
                  <a:cubicBezTo>
                    <a:pt x="31" y="31"/>
                    <a:pt x="0" y="62"/>
                    <a:pt x="0" y="122"/>
                  </a:cubicBezTo>
                  <a:lnTo>
                    <a:pt x="31" y="183"/>
                  </a:lnTo>
                  <a:lnTo>
                    <a:pt x="122" y="183"/>
                  </a:lnTo>
                  <a:cubicBezTo>
                    <a:pt x="152" y="153"/>
                    <a:pt x="182" y="122"/>
                    <a:pt x="182" y="92"/>
                  </a:cubicBezTo>
                  <a:lnTo>
                    <a:pt x="182" y="6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 rot="-732264">
              <a:off x="7040952" y="4269029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92" y="1"/>
                  </a:moveTo>
                  <a:cubicBezTo>
                    <a:pt x="31" y="1"/>
                    <a:pt x="1" y="61"/>
                    <a:pt x="1" y="92"/>
                  </a:cubicBezTo>
                  <a:lnTo>
                    <a:pt x="1" y="122"/>
                  </a:lnTo>
                  <a:lnTo>
                    <a:pt x="1" y="153"/>
                  </a:lnTo>
                  <a:lnTo>
                    <a:pt x="62" y="183"/>
                  </a:lnTo>
                  <a:cubicBezTo>
                    <a:pt x="122" y="183"/>
                    <a:pt x="183" y="122"/>
                    <a:pt x="153" y="61"/>
                  </a:cubicBezTo>
                  <a:lnTo>
                    <a:pt x="122" y="61"/>
                  </a:lnTo>
                  <a:lnTo>
                    <a:pt x="153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 rot="-732264">
              <a:off x="7165927" y="4212493"/>
              <a:ext cx="4721" cy="4490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2" y="0"/>
                  </a:moveTo>
                  <a:cubicBezTo>
                    <a:pt x="3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52"/>
                  </a:lnTo>
                  <a:cubicBezTo>
                    <a:pt x="31" y="167"/>
                    <a:pt x="54" y="175"/>
                    <a:pt x="73" y="175"/>
                  </a:cubicBezTo>
                  <a:cubicBezTo>
                    <a:pt x="92" y="175"/>
                    <a:pt x="107" y="167"/>
                    <a:pt x="122" y="152"/>
                  </a:cubicBezTo>
                  <a:cubicBezTo>
                    <a:pt x="183" y="122"/>
                    <a:pt x="183" y="61"/>
                    <a:pt x="15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 rot="-732264">
              <a:off x="7516943" y="4322393"/>
              <a:ext cx="5465" cy="546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61" y="0"/>
                  </a:moveTo>
                  <a:lnTo>
                    <a:pt x="30" y="31"/>
                  </a:lnTo>
                  <a:lnTo>
                    <a:pt x="30" y="61"/>
                  </a:lnTo>
                  <a:lnTo>
                    <a:pt x="30" y="122"/>
                  </a:lnTo>
                  <a:cubicBezTo>
                    <a:pt x="0" y="122"/>
                    <a:pt x="0" y="152"/>
                    <a:pt x="30" y="152"/>
                  </a:cubicBezTo>
                  <a:cubicBezTo>
                    <a:pt x="30" y="183"/>
                    <a:pt x="30" y="213"/>
                    <a:pt x="61" y="213"/>
                  </a:cubicBezTo>
                  <a:lnTo>
                    <a:pt x="182" y="213"/>
                  </a:lnTo>
                  <a:lnTo>
                    <a:pt x="213" y="183"/>
                  </a:lnTo>
                  <a:cubicBezTo>
                    <a:pt x="213" y="152"/>
                    <a:pt x="213" y="122"/>
                    <a:pt x="213" y="91"/>
                  </a:cubicBezTo>
                  <a:cubicBezTo>
                    <a:pt x="182" y="6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 rot="-732264">
              <a:off x="7173331" y="4117446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92" y="1"/>
                  </a:moveTo>
                  <a:cubicBezTo>
                    <a:pt x="61" y="1"/>
                    <a:pt x="31" y="31"/>
                    <a:pt x="1" y="62"/>
                  </a:cubicBezTo>
                  <a:lnTo>
                    <a:pt x="1" y="92"/>
                  </a:lnTo>
                  <a:cubicBezTo>
                    <a:pt x="1" y="122"/>
                    <a:pt x="31" y="153"/>
                    <a:pt x="61" y="183"/>
                  </a:cubicBezTo>
                  <a:lnTo>
                    <a:pt x="122" y="183"/>
                  </a:lnTo>
                  <a:cubicBezTo>
                    <a:pt x="183" y="153"/>
                    <a:pt x="213" y="92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 rot="-732264">
              <a:off x="7245049" y="4112814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10" y="0"/>
                  </a:moveTo>
                  <a:cubicBezTo>
                    <a:pt x="94" y="0"/>
                    <a:pt x="78" y="4"/>
                    <a:pt x="61" y="12"/>
                  </a:cubicBezTo>
                  <a:lnTo>
                    <a:pt x="31" y="43"/>
                  </a:lnTo>
                  <a:lnTo>
                    <a:pt x="31" y="73"/>
                  </a:lnTo>
                  <a:cubicBezTo>
                    <a:pt x="1" y="103"/>
                    <a:pt x="1" y="134"/>
                    <a:pt x="31" y="164"/>
                  </a:cubicBezTo>
                  <a:cubicBezTo>
                    <a:pt x="31" y="195"/>
                    <a:pt x="61" y="195"/>
                    <a:pt x="92" y="225"/>
                  </a:cubicBezTo>
                  <a:lnTo>
                    <a:pt x="183" y="225"/>
                  </a:lnTo>
                  <a:lnTo>
                    <a:pt x="183" y="195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73"/>
                  </a:lnTo>
                  <a:cubicBezTo>
                    <a:pt x="191" y="29"/>
                    <a:pt x="15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 rot="-732264">
              <a:off x="7241178" y="4309423"/>
              <a:ext cx="5490" cy="4695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2" y="0"/>
                  </a:moveTo>
                  <a:lnTo>
                    <a:pt x="1" y="31"/>
                  </a:lnTo>
                  <a:cubicBezTo>
                    <a:pt x="1" y="61"/>
                    <a:pt x="1" y="61"/>
                    <a:pt x="1" y="91"/>
                  </a:cubicBezTo>
                  <a:lnTo>
                    <a:pt x="1" y="122"/>
                  </a:lnTo>
                  <a:lnTo>
                    <a:pt x="31" y="152"/>
                  </a:lnTo>
                  <a:lnTo>
                    <a:pt x="62" y="152"/>
                  </a:lnTo>
                  <a:cubicBezTo>
                    <a:pt x="92" y="183"/>
                    <a:pt x="122" y="183"/>
                    <a:pt x="153" y="183"/>
                  </a:cubicBezTo>
                  <a:lnTo>
                    <a:pt x="183" y="183"/>
                  </a:lnTo>
                  <a:lnTo>
                    <a:pt x="213" y="152"/>
                  </a:lnTo>
                  <a:cubicBezTo>
                    <a:pt x="213" y="152"/>
                    <a:pt x="213" y="122"/>
                    <a:pt x="213" y="91"/>
                  </a:cubicBezTo>
                  <a:lnTo>
                    <a:pt x="213" y="61"/>
                  </a:lnTo>
                  <a:cubicBezTo>
                    <a:pt x="183" y="31"/>
                    <a:pt x="153" y="0"/>
                    <a:pt x="122" y="0"/>
                  </a:cubicBezTo>
                  <a:cubicBezTo>
                    <a:pt x="122" y="0"/>
                    <a:pt x="153" y="31"/>
                    <a:pt x="153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 rot="-732264">
              <a:off x="7052855" y="4020739"/>
              <a:ext cx="4695" cy="6260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91" y="1"/>
                  </a:moveTo>
                  <a:cubicBezTo>
                    <a:pt x="31" y="31"/>
                    <a:pt x="0" y="31"/>
                    <a:pt x="0" y="92"/>
                  </a:cubicBezTo>
                  <a:lnTo>
                    <a:pt x="0" y="122"/>
                  </a:lnTo>
                  <a:lnTo>
                    <a:pt x="0" y="153"/>
                  </a:lnTo>
                  <a:lnTo>
                    <a:pt x="31" y="214"/>
                  </a:lnTo>
                  <a:cubicBezTo>
                    <a:pt x="31" y="214"/>
                    <a:pt x="61" y="244"/>
                    <a:pt x="91" y="244"/>
                  </a:cubicBezTo>
                  <a:lnTo>
                    <a:pt x="122" y="244"/>
                  </a:lnTo>
                  <a:cubicBezTo>
                    <a:pt x="152" y="183"/>
                    <a:pt x="183" y="153"/>
                    <a:pt x="183" y="92"/>
                  </a:cubicBezTo>
                  <a:cubicBezTo>
                    <a:pt x="152" y="62"/>
                    <a:pt x="122" y="31"/>
                    <a:pt x="91" y="3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 rot="-732264">
              <a:off x="7319275" y="4098665"/>
              <a:ext cx="5465" cy="4695"/>
            </a:xfrm>
            <a:custGeom>
              <a:avLst/>
              <a:gdLst/>
              <a:ahLst/>
              <a:cxnLst/>
              <a:rect l="l" t="t" r="r" b="b"/>
              <a:pathLst>
                <a:path w="213" h="183" extrusionOk="0">
                  <a:moveTo>
                    <a:pt x="61" y="0"/>
                  </a:moveTo>
                  <a:lnTo>
                    <a:pt x="30" y="30"/>
                  </a:lnTo>
                  <a:cubicBezTo>
                    <a:pt x="0" y="61"/>
                    <a:pt x="0" y="91"/>
                    <a:pt x="30" y="122"/>
                  </a:cubicBezTo>
                  <a:lnTo>
                    <a:pt x="30" y="152"/>
                  </a:lnTo>
                  <a:lnTo>
                    <a:pt x="61" y="182"/>
                  </a:lnTo>
                  <a:lnTo>
                    <a:pt x="152" y="182"/>
                  </a:lnTo>
                  <a:cubicBezTo>
                    <a:pt x="182" y="152"/>
                    <a:pt x="213" y="122"/>
                    <a:pt x="213" y="91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182" y="0"/>
                    <a:pt x="15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 rot="-732264">
              <a:off x="7173466" y="4324082"/>
              <a:ext cx="5490" cy="579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22" y="0"/>
                  </a:moveTo>
                  <a:cubicBezTo>
                    <a:pt x="92" y="0"/>
                    <a:pt x="61" y="0"/>
                    <a:pt x="31" y="31"/>
                  </a:cubicBez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31" y="183"/>
                  </a:lnTo>
                  <a:cubicBezTo>
                    <a:pt x="52" y="204"/>
                    <a:pt x="89" y="226"/>
                    <a:pt x="130" y="226"/>
                  </a:cubicBezTo>
                  <a:cubicBezTo>
                    <a:pt x="147" y="226"/>
                    <a:pt x="165" y="222"/>
                    <a:pt x="183" y="213"/>
                  </a:cubicBezTo>
                  <a:lnTo>
                    <a:pt x="213" y="183"/>
                  </a:lnTo>
                  <a:lnTo>
                    <a:pt x="213" y="152"/>
                  </a:lnTo>
                  <a:cubicBezTo>
                    <a:pt x="213" y="122"/>
                    <a:pt x="213" y="122"/>
                    <a:pt x="213" y="91"/>
                  </a:cubicBezTo>
                  <a:lnTo>
                    <a:pt x="183" y="61"/>
                  </a:lnTo>
                  <a:cubicBezTo>
                    <a:pt x="152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 rot="-732264">
              <a:off x="6966242" y="4108065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62"/>
                    <a:pt x="1" y="92"/>
                    <a:pt x="1" y="122"/>
                  </a:cubicBezTo>
                  <a:cubicBezTo>
                    <a:pt x="1" y="153"/>
                    <a:pt x="31" y="153"/>
                    <a:pt x="62" y="183"/>
                  </a:cubicBezTo>
                  <a:lnTo>
                    <a:pt x="92" y="183"/>
                  </a:lnTo>
                  <a:cubicBezTo>
                    <a:pt x="123" y="183"/>
                    <a:pt x="153" y="153"/>
                    <a:pt x="183" y="122"/>
                  </a:cubicBezTo>
                  <a:lnTo>
                    <a:pt x="183" y="31"/>
                  </a:lnTo>
                  <a:cubicBezTo>
                    <a:pt x="183" y="3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 rot="-732264">
              <a:off x="7401881" y="418227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31" y="31"/>
                    <a:pt x="0" y="61"/>
                  </a:cubicBezTo>
                  <a:cubicBezTo>
                    <a:pt x="0" y="61"/>
                    <a:pt x="0" y="91"/>
                    <a:pt x="31" y="122"/>
                  </a:cubicBezTo>
                  <a:lnTo>
                    <a:pt x="61" y="152"/>
                  </a:lnTo>
                  <a:lnTo>
                    <a:pt x="122" y="152"/>
                  </a:lnTo>
                  <a:lnTo>
                    <a:pt x="152" y="122"/>
                  </a:lnTo>
                  <a:lnTo>
                    <a:pt x="152" y="61"/>
                  </a:lnTo>
                  <a:cubicBezTo>
                    <a:pt x="152" y="3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 rot="-732264">
              <a:off x="7144224" y="4071301"/>
              <a:ext cx="5465" cy="4797"/>
            </a:xfrm>
            <a:custGeom>
              <a:avLst/>
              <a:gdLst/>
              <a:ahLst/>
              <a:cxnLst/>
              <a:rect l="l" t="t" r="r" b="b"/>
              <a:pathLst>
                <a:path w="213" h="187" extrusionOk="0">
                  <a:moveTo>
                    <a:pt x="110" y="0"/>
                  </a:moveTo>
                  <a:cubicBezTo>
                    <a:pt x="99" y="0"/>
                    <a:pt x="91" y="8"/>
                    <a:pt x="91" y="23"/>
                  </a:cubicBezTo>
                  <a:lnTo>
                    <a:pt x="0" y="23"/>
                  </a:lnTo>
                  <a:cubicBezTo>
                    <a:pt x="0" y="53"/>
                    <a:pt x="0" y="84"/>
                    <a:pt x="0" y="114"/>
                  </a:cubicBezTo>
                  <a:cubicBezTo>
                    <a:pt x="22" y="159"/>
                    <a:pt x="77" y="187"/>
                    <a:pt x="117" y="187"/>
                  </a:cubicBezTo>
                  <a:cubicBezTo>
                    <a:pt x="131" y="187"/>
                    <a:pt x="144" y="183"/>
                    <a:pt x="152" y="175"/>
                  </a:cubicBezTo>
                  <a:lnTo>
                    <a:pt x="213" y="145"/>
                  </a:lnTo>
                  <a:lnTo>
                    <a:pt x="213" y="84"/>
                  </a:lnTo>
                  <a:lnTo>
                    <a:pt x="213" y="53"/>
                  </a:lnTo>
                  <a:lnTo>
                    <a:pt x="152" y="23"/>
                  </a:lnTo>
                  <a:cubicBezTo>
                    <a:pt x="137" y="8"/>
                    <a:pt x="122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 rot="-732264">
              <a:off x="7354249" y="4060876"/>
              <a:ext cx="4695" cy="5465"/>
            </a:xfrm>
            <a:custGeom>
              <a:avLst/>
              <a:gdLst/>
              <a:ahLst/>
              <a:cxnLst/>
              <a:rect l="l" t="t" r="r" b="b"/>
              <a:pathLst>
                <a:path w="183" h="213" extrusionOk="0">
                  <a:moveTo>
                    <a:pt x="92" y="0"/>
                  </a:moveTo>
                  <a:lnTo>
                    <a:pt x="31" y="30"/>
                  </a:lnTo>
                  <a:lnTo>
                    <a:pt x="31" y="61"/>
                  </a:lnTo>
                  <a:cubicBezTo>
                    <a:pt x="31" y="61"/>
                    <a:pt x="0" y="91"/>
                    <a:pt x="0" y="122"/>
                  </a:cubicBezTo>
                  <a:cubicBezTo>
                    <a:pt x="0" y="122"/>
                    <a:pt x="0" y="152"/>
                    <a:pt x="0" y="152"/>
                  </a:cubicBezTo>
                  <a:lnTo>
                    <a:pt x="61" y="213"/>
                  </a:lnTo>
                  <a:lnTo>
                    <a:pt x="122" y="213"/>
                  </a:lnTo>
                  <a:cubicBezTo>
                    <a:pt x="152" y="182"/>
                    <a:pt x="183" y="152"/>
                    <a:pt x="183" y="91"/>
                  </a:cubicBezTo>
                  <a:lnTo>
                    <a:pt x="152" y="30"/>
                  </a:lnTo>
                  <a:cubicBezTo>
                    <a:pt x="152" y="30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 rot="-732264">
              <a:off x="7067686" y="4107990"/>
              <a:ext cx="6260" cy="5618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28" y="1"/>
                  </a:moveTo>
                  <a:cubicBezTo>
                    <a:pt x="108" y="1"/>
                    <a:pt x="85" y="5"/>
                    <a:pt x="61" y="13"/>
                  </a:cubicBezTo>
                  <a:cubicBezTo>
                    <a:pt x="61" y="13"/>
                    <a:pt x="31" y="43"/>
                    <a:pt x="0" y="43"/>
                  </a:cubicBezTo>
                  <a:cubicBezTo>
                    <a:pt x="0" y="74"/>
                    <a:pt x="0" y="134"/>
                    <a:pt x="0" y="165"/>
                  </a:cubicBezTo>
                  <a:lnTo>
                    <a:pt x="91" y="195"/>
                  </a:lnTo>
                  <a:cubicBezTo>
                    <a:pt x="107" y="210"/>
                    <a:pt x="122" y="218"/>
                    <a:pt x="137" y="218"/>
                  </a:cubicBezTo>
                  <a:cubicBezTo>
                    <a:pt x="152" y="218"/>
                    <a:pt x="167" y="210"/>
                    <a:pt x="183" y="195"/>
                  </a:cubicBezTo>
                  <a:lnTo>
                    <a:pt x="213" y="195"/>
                  </a:lnTo>
                  <a:cubicBezTo>
                    <a:pt x="213" y="165"/>
                    <a:pt x="243" y="134"/>
                    <a:pt x="243" y="104"/>
                  </a:cubicBezTo>
                  <a:lnTo>
                    <a:pt x="243" y="74"/>
                  </a:lnTo>
                  <a:cubicBezTo>
                    <a:pt x="221" y="29"/>
                    <a:pt x="183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 rot="-732264">
              <a:off x="7104358" y="4008794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0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0" y="122"/>
                    <a:pt x="0" y="122"/>
                  </a:cubicBezTo>
                  <a:lnTo>
                    <a:pt x="31" y="152"/>
                  </a:lnTo>
                  <a:cubicBezTo>
                    <a:pt x="61" y="183"/>
                    <a:pt x="91" y="183"/>
                    <a:pt x="122" y="183"/>
                  </a:cubicBezTo>
                  <a:lnTo>
                    <a:pt x="152" y="183"/>
                  </a:lnTo>
                  <a:lnTo>
                    <a:pt x="182" y="152"/>
                  </a:lnTo>
                  <a:lnTo>
                    <a:pt x="182" y="122"/>
                  </a:lnTo>
                  <a:cubicBezTo>
                    <a:pt x="182" y="92"/>
                    <a:pt x="182" y="61"/>
                    <a:pt x="182" y="61"/>
                  </a:cubicBezTo>
                  <a:cubicBezTo>
                    <a:pt x="182" y="31"/>
                    <a:pt x="182" y="31"/>
                    <a:pt x="182" y="31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 rot="-732264">
              <a:off x="7191093" y="4061972"/>
              <a:ext cx="5490" cy="6850"/>
            </a:xfrm>
            <a:custGeom>
              <a:avLst/>
              <a:gdLst/>
              <a:ahLst/>
              <a:cxnLst/>
              <a:rect l="l" t="t" r="r" b="b"/>
              <a:pathLst>
                <a:path w="214" h="267" extrusionOk="0">
                  <a:moveTo>
                    <a:pt x="103" y="1"/>
                  </a:moveTo>
                  <a:cubicBezTo>
                    <a:pt x="84" y="1"/>
                    <a:pt x="61" y="8"/>
                    <a:pt x="31" y="23"/>
                  </a:cubicBezTo>
                  <a:lnTo>
                    <a:pt x="61" y="23"/>
                  </a:lnTo>
                  <a:cubicBezTo>
                    <a:pt x="0" y="54"/>
                    <a:pt x="0" y="115"/>
                    <a:pt x="0" y="175"/>
                  </a:cubicBezTo>
                  <a:cubicBezTo>
                    <a:pt x="31" y="206"/>
                    <a:pt x="61" y="236"/>
                    <a:pt x="122" y="267"/>
                  </a:cubicBezTo>
                  <a:lnTo>
                    <a:pt x="183" y="206"/>
                  </a:lnTo>
                  <a:lnTo>
                    <a:pt x="183" y="175"/>
                  </a:lnTo>
                  <a:cubicBezTo>
                    <a:pt x="213" y="145"/>
                    <a:pt x="213" y="84"/>
                    <a:pt x="183" y="54"/>
                  </a:cubicBezTo>
                  <a:lnTo>
                    <a:pt x="152" y="23"/>
                  </a:lnTo>
                  <a:cubicBezTo>
                    <a:pt x="137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 rot="-732264">
              <a:off x="7008492" y="3945740"/>
              <a:ext cx="4695" cy="4284"/>
            </a:xfrm>
            <a:custGeom>
              <a:avLst/>
              <a:gdLst/>
              <a:ahLst/>
              <a:cxnLst/>
              <a:rect l="l" t="t" r="r" b="b"/>
              <a:pathLst>
                <a:path w="183" h="167" extrusionOk="0">
                  <a:moveTo>
                    <a:pt x="6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61" y="153"/>
                  </a:cubicBezTo>
                  <a:cubicBezTo>
                    <a:pt x="71" y="163"/>
                    <a:pt x="81" y="166"/>
                    <a:pt x="92" y="166"/>
                  </a:cubicBezTo>
                  <a:cubicBezTo>
                    <a:pt x="112" y="166"/>
                    <a:pt x="132" y="153"/>
                    <a:pt x="152" y="153"/>
                  </a:cubicBezTo>
                  <a:lnTo>
                    <a:pt x="183" y="92"/>
                  </a:lnTo>
                  <a:lnTo>
                    <a:pt x="183" y="62"/>
                  </a:lnTo>
                  <a:lnTo>
                    <a:pt x="183" y="3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 rot="-732264">
              <a:off x="7189912" y="4149084"/>
              <a:ext cx="4695" cy="6260"/>
            </a:xfrm>
            <a:custGeom>
              <a:avLst/>
              <a:gdLst/>
              <a:ahLst/>
              <a:cxnLst/>
              <a:rect l="l" t="t" r="r" b="b"/>
              <a:pathLst>
                <a:path w="183" h="244" extrusionOk="0">
                  <a:moveTo>
                    <a:pt x="92" y="0"/>
                  </a:moveTo>
                  <a:cubicBezTo>
                    <a:pt x="61" y="31"/>
                    <a:pt x="31" y="31"/>
                    <a:pt x="0" y="61"/>
                  </a:cubicBezTo>
                  <a:cubicBezTo>
                    <a:pt x="0" y="91"/>
                    <a:pt x="0" y="152"/>
                    <a:pt x="0" y="182"/>
                  </a:cubicBezTo>
                  <a:cubicBezTo>
                    <a:pt x="31" y="213"/>
                    <a:pt x="31" y="213"/>
                    <a:pt x="61" y="243"/>
                  </a:cubicBezTo>
                  <a:lnTo>
                    <a:pt x="152" y="243"/>
                  </a:lnTo>
                  <a:cubicBezTo>
                    <a:pt x="183" y="213"/>
                    <a:pt x="183" y="152"/>
                    <a:pt x="152" y="122"/>
                  </a:cubicBezTo>
                  <a:cubicBezTo>
                    <a:pt x="183" y="91"/>
                    <a:pt x="152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 rot="-732264">
              <a:off x="7350021" y="3912587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cubicBezTo>
                    <a:pt x="31" y="30"/>
                    <a:pt x="0" y="61"/>
                    <a:pt x="31" y="91"/>
                  </a:cubicBezTo>
                  <a:lnTo>
                    <a:pt x="61" y="152"/>
                  </a:lnTo>
                  <a:lnTo>
                    <a:pt x="61" y="182"/>
                  </a:lnTo>
                  <a:lnTo>
                    <a:pt x="122" y="182"/>
                  </a:lnTo>
                  <a:lnTo>
                    <a:pt x="183" y="152"/>
                  </a:lnTo>
                  <a:lnTo>
                    <a:pt x="183" y="91"/>
                  </a:lnTo>
                  <a:lnTo>
                    <a:pt x="183" y="61"/>
                  </a:lnTo>
                  <a:cubicBezTo>
                    <a:pt x="183" y="30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 rot="-732264">
              <a:off x="7237170" y="4253572"/>
              <a:ext cx="6260" cy="546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61" y="0"/>
                  </a:moveTo>
                  <a:lnTo>
                    <a:pt x="31" y="30"/>
                  </a:lnTo>
                  <a:cubicBezTo>
                    <a:pt x="1" y="61"/>
                    <a:pt x="1" y="91"/>
                    <a:pt x="1" y="122"/>
                  </a:cubicBezTo>
                  <a:lnTo>
                    <a:pt x="1" y="152"/>
                  </a:lnTo>
                  <a:cubicBezTo>
                    <a:pt x="1" y="182"/>
                    <a:pt x="31" y="182"/>
                    <a:pt x="61" y="213"/>
                  </a:cubicBezTo>
                  <a:lnTo>
                    <a:pt x="153" y="213"/>
                  </a:lnTo>
                  <a:cubicBezTo>
                    <a:pt x="213" y="182"/>
                    <a:pt x="244" y="91"/>
                    <a:pt x="213" y="3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 rot="-732264">
              <a:off x="7290518" y="4275684"/>
              <a:ext cx="4721" cy="4721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62" y="1"/>
                  </a:moveTo>
                  <a:cubicBezTo>
                    <a:pt x="31" y="31"/>
                    <a:pt x="1" y="61"/>
                    <a:pt x="31" y="122"/>
                  </a:cubicBezTo>
                  <a:lnTo>
                    <a:pt x="31" y="153"/>
                  </a:lnTo>
                  <a:lnTo>
                    <a:pt x="62" y="183"/>
                  </a:lnTo>
                  <a:lnTo>
                    <a:pt x="153" y="183"/>
                  </a:lnTo>
                  <a:lnTo>
                    <a:pt x="183" y="122"/>
                  </a:lnTo>
                  <a:lnTo>
                    <a:pt x="183" y="92"/>
                  </a:lnTo>
                  <a:cubicBezTo>
                    <a:pt x="183" y="61"/>
                    <a:pt x="18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 rot="-732264">
              <a:off x="7248855" y="4193745"/>
              <a:ext cx="4721" cy="4695"/>
            </a:xfrm>
            <a:custGeom>
              <a:avLst/>
              <a:gdLst/>
              <a:ahLst/>
              <a:cxnLst/>
              <a:rect l="l" t="t" r="r" b="b"/>
              <a:pathLst>
                <a:path w="184" h="183" extrusionOk="0">
                  <a:moveTo>
                    <a:pt x="62" y="1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2"/>
                    <a:pt x="1" y="122"/>
                    <a:pt x="1" y="122"/>
                  </a:cubicBezTo>
                  <a:lnTo>
                    <a:pt x="31" y="183"/>
                  </a:lnTo>
                  <a:lnTo>
                    <a:pt x="123" y="183"/>
                  </a:lnTo>
                  <a:cubicBezTo>
                    <a:pt x="153" y="153"/>
                    <a:pt x="183" y="122"/>
                    <a:pt x="183" y="61"/>
                  </a:cubicBezTo>
                  <a:lnTo>
                    <a:pt x="153" y="31"/>
                  </a:lnTo>
                  <a:cubicBezTo>
                    <a:pt x="12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 rot="-732264">
              <a:off x="7369331" y="4226644"/>
              <a:ext cx="5465" cy="5054"/>
            </a:xfrm>
            <a:custGeom>
              <a:avLst/>
              <a:gdLst/>
              <a:ahLst/>
              <a:cxnLst/>
              <a:rect l="l" t="t" r="r" b="b"/>
              <a:pathLst>
                <a:path w="213" h="197" extrusionOk="0">
                  <a:moveTo>
                    <a:pt x="61" y="1"/>
                  </a:moveTo>
                  <a:cubicBezTo>
                    <a:pt x="61" y="1"/>
                    <a:pt x="31" y="31"/>
                    <a:pt x="0" y="62"/>
                  </a:cubicBezTo>
                  <a:cubicBezTo>
                    <a:pt x="0" y="62"/>
                    <a:pt x="0" y="92"/>
                    <a:pt x="0" y="122"/>
                  </a:cubicBezTo>
                  <a:lnTo>
                    <a:pt x="31" y="153"/>
                  </a:lnTo>
                  <a:lnTo>
                    <a:pt x="91" y="153"/>
                  </a:lnTo>
                  <a:cubicBezTo>
                    <a:pt x="122" y="153"/>
                    <a:pt x="152" y="153"/>
                    <a:pt x="183" y="122"/>
                  </a:cubicBezTo>
                  <a:lnTo>
                    <a:pt x="213" y="122"/>
                  </a:lnTo>
                  <a:cubicBezTo>
                    <a:pt x="213" y="92"/>
                    <a:pt x="183" y="62"/>
                    <a:pt x="122" y="62"/>
                  </a:cubicBezTo>
                  <a:lnTo>
                    <a:pt x="61" y="1"/>
                  </a:lnTo>
                  <a:close/>
                  <a:moveTo>
                    <a:pt x="152" y="183"/>
                  </a:moveTo>
                  <a:cubicBezTo>
                    <a:pt x="152" y="183"/>
                    <a:pt x="166" y="197"/>
                    <a:pt x="184" y="197"/>
                  </a:cubicBezTo>
                  <a:cubicBezTo>
                    <a:pt x="193" y="197"/>
                    <a:pt x="203" y="193"/>
                    <a:pt x="213" y="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 rot="-732264">
              <a:off x="7325215" y="4159153"/>
              <a:ext cx="4695" cy="5234"/>
            </a:xfrm>
            <a:custGeom>
              <a:avLst/>
              <a:gdLst/>
              <a:ahLst/>
              <a:cxnLst/>
              <a:rect l="l" t="t" r="r" b="b"/>
              <a:pathLst>
                <a:path w="183" h="204" extrusionOk="0">
                  <a:moveTo>
                    <a:pt x="79" y="1"/>
                  </a:moveTo>
                  <a:cubicBezTo>
                    <a:pt x="47" y="1"/>
                    <a:pt x="18" y="16"/>
                    <a:pt x="0" y="51"/>
                  </a:cubicBezTo>
                  <a:lnTo>
                    <a:pt x="31" y="82"/>
                  </a:lnTo>
                  <a:lnTo>
                    <a:pt x="31" y="112"/>
                  </a:lnTo>
                  <a:lnTo>
                    <a:pt x="31" y="142"/>
                  </a:lnTo>
                  <a:lnTo>
                    <a:pt x="31" y="173"/>
                  </a:lnTo>
                  <a:lnTo>
                    <a:pt x="61" y="203"/>
                  </a:lnTo>
                  <a:cubicBezTo>
                    <a:pt x="122" y="203"/>
                    <a:pt x="152" y="203"/>
                    <a:pt x="183" y="173"/>
                  </a:cubicBezTo>
                  <a:lnTo>
                    <a:pt x="152" y="142"/>
                  </a:lnTo>
                  <a:cubicBezTo>
                    <a:pt x="152" y="112"/>
                    <a:pt x="152" y="112"/>
                    <a:pt x="152" y="112"/>
                  </a:cubicBezTo>
                  <a:lnTo>
                    <a:pt x="152" y="21"/>
                  </a:lnTo>
                  <a:cubicBezTo>
                    <a:pt x="127" y="8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 rot="-732264">
              <a:off x="7377313" y="4311669"/>
              <a:ext cx="4721" cy="5003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109" y="0"/>
                  </a:moveTo>
                  <a:cubicBezTo>
                    <a:pt x="94" y="0"/>
                    <a:pt x="78" y="4"/>
                    <a:pt x="62" y="12"/>
                  </a:cubicBezTo>
                  <a:cubicBezTo>
                    <a:pt x="1" y="42"/>
                    <a:pt x="1" y="73"/>
                    <a:pt x="1" y="134"/>
                  </a:cubicBezTo>
                  <a:cubicBezTo>
                    <a:pt x="31" y="164"/>
                    <a:pt x="31" y="194"/>
                    <a:pt x="62" y="194"/>
                  </a:cubicBezTo>
                  <a:lnTo>
                    <a:pt x="123" y="194"/>
                  </a:lnTo>
                  <a:cubicBezTo>
                    <a:pt x="153" y="194"/>
                    <a:pt x="183" y="164"/>
                    <a:pt x="183" y="134"/>
                  </a:cubicBezTo>
                  <a:lnTo>
                    <a:pt x="183" y="73"/>
                  </a:lnTo>
                  <a:cubicBezTo>
                    <a:pt x="183" y="28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 rot="-732264">
              <a:off x="7330445" y="4198353"/>
              <a:ext cx="5490" cy="4721"/>
            </a:xfrm>
            <a:custGeom>
              <a:avLst/>
              <a:gdLst/>
              <a:ahLst/>
              <a:cxnLst/>
              <a:rect l="l" t="t" r="r" b="b"/>
              <a:pathLst>
                <a:path w="214" h="184" extrusionOk="0">
                  <a:moveTo>
                    <a:pt x="62" y="1"/>
                  </a:moveTo>
                  <a:cubicBezTo>
                    <a:pt x="31" y="1"/>
                    <a:pt x="1" y="31"/>
                    <a:pt x="1" y="61"/>
                  </a:cubicBezTo>
                  <a:cubicBezTo>
                    <a:pt x="1" y="61"/>
                    <a:pt x="1" y="92"/>
                    <a:pt x="1" y="122"/>
                  </a:cubicBezTo>
                  <a:lnTo>
                    <a:pt x="31" y="122"/>
                  </a:lnTo>
                  <a:cubicBezTo>
                    <a:pt x="62" y="153"/>
                    <a:pt x="92" y="183"/>
                    <a:pt x="122" y="183"/>
                  </a:cubicBezTo>
                  <a:lnTo>
                    <a:pt x="153" y="183"/>
                  </a:lnTo>
                  <a:lnTo>
                    <a:pt x="183" y="153"/>
                  </a:lnTo>
                  <a:cubicBezTo>
                    <a:pt x="214" y="122"/>
                    <a:pt x="214" y="92"/>
                    <a:pt x="183" y="61"/>
                  </a:cubicBezTo>
                  <a:cubicBezTo>
                    <a:pt x="183" y="61"/>
                    <a:pt x="183" y="31"/>
                    <a:pt x="153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 rot="-732264">
              <a:off x="7255644" y="3893102"/>
              <a:ext cx="4695" cy="4695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61" y="0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22"/>
                  </a:lnTo>
                  <a:lnTo>
                    <a:pt x="1" y="152"/>
                  </a:lnTo>
                  <a:lnTo>
                    <a:pt x="31" y="183"/>
                  </a:lnTo>
                  <a:lnTo>
                    <a:pt x="92" y="183"/>
                  </a:lnTo>
                  <a:cubicBezTo>
                    <a:pt x="153" y="183"/>
                    <a:pt x="183" y="122"/>
                    <a:pt x="183" y="91"/>
                  </a:cubicBezTo>
                  <a:lnTo>
                    <a:pt x="153" y="31"/>
                  </a:ln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 rot="-732264">
              <a:off x="7161869" y="4256054"/>
              <a:ext cx="5465" cy="5003"/>
            </a:xfrm>
            <a:custGeom>
              <a:avLst/>
              <a:gdLst/>
              <a:ahLst/>
              <a:cxnLst/>
              <a:rect l="l" t="t" r="r" b="b"/>
              <a:pathLst>
                <a:path w="213" h="195" extrusionOk="0">
                  <a:moveTo>
                    <a:pt x="109" y="0"/>
                  </a:moveTo>
                  <a:cubicBezTo>
                    <a:pt x="93" y="0"/>
                    <a:pt x="77" y="4"/>
                    <a:pt x="61" y="12"/>
                  </a:cubicBezTo>
                  <a:lnTo>
                    <a:pt x="30" y="12"/>
                  </a:lnTo>
                  <a:lnTo>
                    <a:pt x="0" y="43"/>
                  </a:lnTo>
                  <a:cubicBezTo>
                    <a:pt x="0" y="73"/>
                    <a:pt x="0" y="104"/>
                    <a:pt x="0" y="134"/>
                  </a:cubicBezTo>
                  <a:cubicBezTo>
                    <a:pt x="30" y="164"/>
                    <a:pt x="61" y="195"/>
                    <a:pt x="91" y="195"/>
                  </a:cubicBezTo>
                  <a:lnTo>
                    <a:pt x="182" y="195"/>
                  </a:lnTo>
                  <a:lnTo>
                    <a:pt x="213" y="164"/>
                  </a:lnTo>
                  <a:lnTo>
                    <a:pt x="213" y="134"/>
                  </a:lnTo>
                  <a:lnTo>
                    <a:pt x="213" y="73"/>
                  </a:lnTo>
                  <a:cubicBezTo>
                    <a:pt x="191" y="29"/>
                    <a:pt x="152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 rot="-732264">
              <a:off x="7288734" y="4130951"/>
              <a:ext cx="3925" cy="472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31" y="1"/>
                  </a:moveTo>
                  <a:cubicBezTo>
                    <a:pt x="0" y="31"/>
                    <a:pt x="0" y="61"/>
                    <a:pt x="0" y="92"/>
                  </a:cubicBezTo>
                  <a:cubicBezTo>
                    <a:pt x="0" y="92"/>
                    <a:pt x="0" y="122"/>
                    <a:pt x="0" y="122"/>
                  </a:cubicBezTo>
                  <a:lnTo>
                    <a:pt x="0" y="153"/>
                  </a:lnTo>
                  <a:lnTo>
                    <a:pt x="0" y="183"/>
                  </a:lnTo>
                  <a:lnTo>
                    <a:pt x="122" y="183"/>
                  </a:lnTo>
                  <a:lnTo>
                    <a:pt x="152" y="153"/>
                  </a:lnTo>
                  <a:cubicBezTo>
                    <a:pt x="152" y="122"/>
                    <a:pt x="152" y="92"/>
                    <a:pt x="152" y="61"/>
                  </a:cubicBezTo>
                  <a:lnTo>
                    <a:pt x="15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 rot="-732264">
              <a:off x="7223678" y="4036922"/>
              <a:ext cx="4695" cy="4233"/>
            </a:xfrm>
            <a:custGeom>
              <a:avLst/>
              <a:gdLst/>
              <a:ahLst/>
              <a:cxnLst/>
              <a:rect l="l" t="t" r="r" b="b"/>
              <a:pathLst>
                <a:path w="183" h="165" extrusionOk="0">
                  <a:moveTo>
                    <a:pt x="104" y="0"/>
                  </a:moveTo>
                  <a:cubicBezTo>
                    <a:pt x="61" y="0"/>
                    <a:pt x="23" y="29"/>
                    <a:pt x="0" y="73"/>
                  </a:cubicBezTo>
                  <a:lnTo>
                    <a:pt x="0" y="103"/>
                  </a:lnTo>
                  <a:lnTo>
                    <a:pt x="0" y="134"/>
                  </a:lnTo>
                  <a:lnTo>
                    <a:pt x="61" y="164"/>
                  </a:lnTo>
                  <a:cubicBezTo>
                    <a:pt x="91" y="164"/>
                    <a:pt x="122" y="134"/>
                    <a:pt x="152" y="103"/>
                  </a:cubicBezTo>
                  <a:cubicBezTo>
                    <a:pt x="183" y="103"/>
                    <a:pt x="183" y="73"/>
                    <a:pt x="183" y="43"/>
                  </a:cubicBezTo>
                  <a:lnTo>
                    <a:pt x="183" y="12"/>
                  </a:lnTo>
                  <a:lnTo>
                    <a:pt x="152" y="12"/>
                  </a:lnTo>
                  <a:cubicBezTo>
                    <a:pt x="136" y="4"/>
                    <a:pt x="12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 rot="-732264">
              <a:off x="7407914" y="4047322"/>
              <a:ext cx="4695" cy="5028"/>
            </a:xfrm>
            <a:custGeom>
              <a:avLst/>
              <a:gdLst/>
              <a:ahLst/>
              <a:cxnLst/>
              <a:rect l="l" t="t" r="r" b="b"/>
              <a:pathLst>
                <a:path w="183" h="196" extrusionOk="0">
                  <a:moveTo>
                    <a:pt x="106" y="1"/>
                  </a:moveTo>
                  <a:cubicBezTo>
                    <a:pt x="74" y="1"/>
                    <a:pt x="52" y="22"/>
                    <a:pt x="31" y="44"/>
                  </a:cubicBezTo>
                  <a:cubicBezTo>
                    <a:pt x="1" y="74"/>
                    <a:pt x="1" y="104"/>
                    <a:pt x="1" y="135"/>
                  </a:cubicBezTo>
                  <a:cubicBezTo>
                    <a:pt x="1" y="135"/>
                    <a:pt x="1" y="135"/>
                    <a:pt x="31" y="165"/>
                  </a:cubicBezTo>
                  <a:lnTo>
                    <a:pt x="31" y="196"/>
                  </a:lnTo>
                  <a:lnTo>
                    <a:pt x="153" y="196"/>
                  </a:lnTo>
                  <a:lnTo>
                    <a:pt x="183" y="165"/>
                  </a:lnTo>
                  <a:cubicBezTo>
                    <a:pt x="183" y="135"/>
                    <a:pt x="183" y="104"/>
                    <a:pt x="183" y="74"/>
                  </a:cubicBezTo>
                  <a:lnTo>
                    <a:pt x="183" y="44"/>
                  </a:lnTo>
                  <a:lnTo>
                    <a:pt x="153" y="13"/>
                  </a:lnTo>
                  <a:cubicBezTo>
                    <a:pt x="135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 rot="-732264">
              <a:off x="7415482" y="4126606"/>
              <a:ext cx="4721" cy="5028"/>
            </a:xfrm>
            <a:custGeom>
              <a:avLst/>
              <a:gdLst/>
              <a:ahLst/>
              <a:cxnLst/>
              <a:rect l="l" t="t" r="r" b="b"/>
              <a:pathLst>
                <a:path w="184" h="196" extrusionOk="0">
                  <a:moveTo>
                    <a:pt x="92" y="0"/>
                  </a:moveTo>
                  <a:cubicBezTo>
                    <a:pt x="92" y="0"/>
                    <a:pt x="62" y="31"/>
                    <a:pt x="31" y="31"/>
                  </a:cubicBezTo>
                  <a:lnTo>
                    <a:pt x="1" y="61"/>
                  </a:lnTo>
                  <a:lnTo>
                    <a:pt x="1" y="91"/>
                  </a:lnTo>
                  <a:cubicBezTo>
                    <a:pt x="1" y="91"/>
                    <a:pt x="1" y="122"/>
                    <a:pt x="1" y="152"/>
                  </a:cubicBezTo>
                  <a:lnTo>
                    <a:pt x="31" y="183"/>
                  </a:lnTo>
                  <a:cubicBezTo>
                    <a:pt x="49" y="191"/>
                    <a:pt x="64" y="195"/>
                    <a:pt x="78" y="195"/>
                  </a:cubicBezTo>
                  <a:cubicBezTo>
                    <a:pt x="110" y="195"/>
                    <a:pt x="131" y="174"/>
                    <a:pt x="153" y="152"/>
                  </a:cubicBezTo>
                  <a:cubicBezTo>
                    <a:pt x="183" y="122"/>
                    <a:pt x="183" y="91"/>
                    <a:pt x="183" y="6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 rot="-732264">
              <a:off x="6855907" y="4290285"/>
              <a:ext cx="821" cy="26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3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 rot="-732264">
              <a:off x="6930109" y="4347413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0" y="1"/>
                  </a:moveTo>
                  <a:cubicBezTo>
                    <a:pt x="0" y="31"/>
                    <a:pt x="0" y="61"/>
                    <a:pt x="0" y="92"/>
                  </a:cubicBezTo>
                  <a:cubicBezTo>
                    <a:pt x="22" y="113"/>
                    <a:pt x="43" y="135"/>
                    <a:pt x="65" y="135"/>
                  </a:cubicBezTo>
                  <a:cubicBezTo>
                    <a:pt x="74" y="135"/>
                    <a:pt x="83" y="131"/>
                    <a:pt x="92" y="122"/>
                  </a:cubicBezTo>
                  <a:cubicBezTo>
                    <a:pt x="122" y="92"/>
                    <a:pt x="122" y="61"/>
                    <a:pt x="92" y="31"/>
                  </a:cubicBezTo>
                  <a:cubicBezTo>
                    <a:pt x="92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 rot="-732264">
              <a:off x="6709704" y="4309724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61" y="0"/>
                  </a:moveTo>
                  <a:cubicBezTo>
                    <a:pt x="31" y="0"/>
                    <a:pt x="31" y="0"/>
                    <a:pt x="0" y="31"/>
                  </a:cubicBezTo>
                  <a:lnTo>
                    <a:pt x="0" y="61"/>
                  </a:lnTo>
                  <a:lnTo>
                    <a:pt x="0" y="91"/>
                  </a:lnTo>
                  <a:lnTo>
                    <a:pt x="31" y="122"/>
                  </a:lnTo>
                  <a:lnTo>
                    <a:pt x="61" y="122"/>
                  </a:lnTo>
                  <a:cubicBezTo>
                    <a:pt x="91" y="91"/>
                    <a:pt x="122" y="61"/>
                    <a:pt x="12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 rot="-732264">
              <a:off x="6997528" y="4220328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lnTo>
                    <a:pt x="31" y="31"/>
                  </a:lnTo>
                  <a:cubicBezTo>
                    <a:pt x="1" y="62"/>
                    <a:pt x="1" y="62"/>
                    <a:pt x="31" y="92"/>
                  </a:cubicBezTo>
                  <a:lnTo>
                    <a:pt x="31" y="122"/>
                  </a:lnTo>
                  <a:lnTo>
                    <a:pt x="92" y="122"/>
                  </a:lnTo>
                  <a:cubicBezTo>
                    <a:pt x="92" y="92"/>
                    <a:pt x="122" y="62"/>
                    <a:pt x="122" y="31"/>
                  </a:cubicBezTo>
                  <a:cubicBezTo>
                    <a:pt x="122" y="3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 rot="-732264">
              <a:off x="6942110" y="4296149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31" y="0"/>
                  </a:moveTo>
                  <a:cubicBezTo>
                    <a:pt x="31" y="31"/>
                    <a:pt x="1" y="31"/>
                    <a:pt x="1" y="31"/>
                  </a:cubicBezTo>
                  <a:lnTo>
                    <a:pt x="1" y="61"/>
                  </a:lnTo>
                  <a:cubicBezTo>
                    <a:pt x="1" y="92"/>
                    <a:pt x="1" y="92"/>
                    <a:pt x="1" y="122"/>
                  </a:cubicBezTo>
                  <a:lnTo>
                    <a:pt x="62" y="122"/>
                  </a:lnTo>
                  <a:cubicBezTo>
                    <a:pt x="62" y="122"/>
                    <a:pt x="92" y="92"/>
                    <a:pt x="92" y="92"/>
                  </a:cubicBezTo>
                  <a:lnTo>
                    <a:pt x="123" y="61"/>
                  </a:lnTo>
                  <a:cubicBezTo>
                    <a:pt x="123" y="61"/>
                    <a:pt x="123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 rot="-732264">
              <a:off x="6720019" y="4194994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1" y="0"/>
                  </a:moveTo>
                  <a:cubicBezTo>
                    <a:pt x="1" y="31"/>
                    <a:pt x="1" y="61"/>
                    <a:pt x="1" y="92"/>
                  </a:cubicBezTo>
                  <a:cubicBezTo>
                    <a:pt x="22" y="113"/>
                    <a:pt x="44" y="135"/>
                    <a:pt x="65" y="135"/>
                  </a:cubicBezTo>
                  <a:cubicBezTo>
                    <a:pt x="74" y="135"/>
                    <a:pt x="83" y="131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92"/>
                    <a:pt x="122" y="61"/>
                    <a:pt x="122" y="61"/>
                  </a:cubicBezTo>
                  <a:lnTo>
                    <a:pt x="122" y="31"/>
                  </a:lnTo>
                  <a:lnTo>
                    <a:pt x="6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 rot="-732264">
              <a:off x="6829100" y="4197849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76" y="0"/>
                  </a:moveTo>
                  <a:cubicBezTo>
                    <a:pt x="61" y="0"/>
                    <a:pt x="46" y="8"/>
                    <a:pt x="31" y="23"/>
                  </a:cubicBezTo>
                  <a:lnTo>
                    <a:pt x="0" y="23"/>
                  </a:lnTo>
                  <a:lnTo>
                    <a:pt x="0" y="53"/>
                  </a:lnTo>
                  <a:cubicBezTo>
                    <a:pt x="0" y="84"/>
                    <a:pt x="61" y="114"/>
                    <a:pt x="122" y="114"/>
                  </a:cubicBezTo>
                  <a:lnTo>
                    <a:pt x="122" y="84"/>
                  </a:lnTo>
                  <a:cubicBezTo>
                    <a:pt x="152" y="53"/>
                    <a:pt x="122" y="23"/>
                    <a:pt x="122" y="23"/>
                  </a:cubicBezTo>
                  <a:cubicBezTo>
                    <a:pt x="107" y="8"/>
                    <a:pt x="9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 rot="-732264">
              <a:off x="6930352" y="4315442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92"/>
                    <a:pt x="30" y="122"/>
                    <a:pt x="61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62"/>
                    <a:pt x="122" y="3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 rot="-732264">
              <a:off x="6880639" y="4222561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0" y="31"/>
                  </a:lnTo>
                  <a:cubicBezTo>
                    <a:pt x="0" y="61"/>
                    <a:pt x="0" y="61"/>
                    <a:pt x="31" y="91"/>
                  </a:cubicBezTo>
                  <a:lnTo>
                    <a:pt x="92" y="91"/>
                  </a:lnTo>
                  <a:lnTo>
                    <a:pt x="92" y="61"/>
                  </a:lnTo>
                  <a:cubicBezTo>
                    <a:pt x="92" y="31"/>
                    <a:pt x="92" y="31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 rot="-732264">
              <a:off x="6974360" y="4279670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1"/>
                  </a:lnTo>
                  <a:cubicBezTo>
                    <a:pt x="1" y="61"/>
                    <a:pt x="1" y="92"/>
                    <a:pt x="31" y="92"/>
                  </a:cubicBezTo>
                  <a:lnTo>
                    <a:pt x="62" y="92"/>
                  </a:lnTo>
                  <a:cubicBezTo>
                    <a:pt x="92" y="92"/>
                    <a:pt x="92" y="61"/>
                    <a:pt x="92" y="6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 rot="-732264">
              <a:off x="6857292" y="4158829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61" y="0"/>
                  </a:moveTo>
                  <a:cubicBezTo>
                    <a:pt x="31" y="0"/>
                    <a:pt x="1" y="0"/>
                    <a:pt x="1" y="31"/>
                  </a:cubicBezTo>
                  <a:cubicBezTo>
                    <a:pt x="1" y="61"/>
                    <a:pt x="31" y="91"/>
                    <a:pt x="61" y="91"/>
                  </a:cubicBezTo>
                  <a:lnTo>
                    <a:pt x="92" y="91"/>
                  </a:lnTo>
                  <a:cubicBezTo>
                    <a:pt x="122" y="91"/>
                    <a:pt x="153" y="61"/>
                    <a:pt x="153" y="61"/>
                  </a:cubicBezTo>
                  <a:lnTo>
                    <a:pt x="153" y="31"/>
                  </a:lnTo>
                  <a:cubicBezTo>
                    <a:pt x="153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 rot="-732264">
              <a:off x="6847437" y="4496916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92"/>
                  </a:lnTo>
                  <a:lnTo>
                    <a:pt x="61" y="92"/>
                  </a:lnTo>
                  <a:cubicBezTo>
                    <a:pt x="92" y="92"/>
                    <a:pt x="122" y="62"/>
                    <a:pt x="122" y="62"/>
                  </a:cubicBez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 rot="-732264">
              <a:off x="6911488" y="4158044"/>
              <a:ext cx="3156" cy="3463"/>
            </a:xfrm>
            <a:custGeom>
              <a:avLst/>
              <a:gdLst/>
              <a:ahLst/>
              <a:cxnLst/>
              <a:rect l="l" t="t" r="r" b="b"/>
              <a:pathLst>
                <a:path w="123" h="135" extrusionOk="0">
                  <a:moveTo>
                    <a:pt x="66" y="0"/>
                  </a:moveTo>
                  <a:cubicBezTo>
                    <a:pt x="46" y="0"/>
                    <a:pt x="31" y="22"/>
                    <a:pt x="31" y="43"/>
                  </a:cubicBezTo>
                  <a:cubicBezTo>
                    <a:pt x="1" y="74"/>
                    <a:pt x="1" y="104"/>
                    <a:pt x="31" y="104"/>
                  </a:cubicBezTo>
                  <a:lnTo>
                    <a:pt x="31" y="134"/>
                  </a:lnTo>
                  <a:lnTo>
                    <a:pt x="61" y="134"/>
                  </a:lnTo>
                  <a:cubicBezTo>
                    <a:pt x="122" y="134"/>
                    <a:pt x="122" y="74"/>
                    <a:pt x="122" y="43"/>
                  </a:cubicBezTo>
                  <a:cubicBezTo>
                    <a:pt x="122" y="13"/>
                    <a:pt x="122" y="13"/>
                    <a:pt x="92" y="13"/>
                  </a:cubicBezTo>
                  <a:cubicBezTo>
                    <a:pt x="83" y="4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 rot="-732264">
              <a:off x="6932130" y="4426774"/>
              <a:ext cx="3156" cy="3720"/>
            </a:xfrm>
            <a:custGeom>
              <a:avLst/>
              <a:gdLst/>
              <a:ahLst/>
              <a:cxnLst/>
              <a:rect l="l" t="t" r="r" b="b"/>
              <a:pathLst>
                <a:path w="123" h="145" extrusionOk="0">
                  <a:moveTo>
                    <a:pt x="92" y="0"/>
                  </a:moveTo>
                  <a:cubicBezTo>
                    <a:pt x="31" y="30"/>
                    <a:pt x="1" y="61"/>
                    <a:pt x="31" y="91"/>
                  </a:cubicBezTo>
                  <a:lnTo>
                    <a:pt x="62" y="122"/>
                  </a:lnTo>
                  <a:cubicBezTo>
                    <a:pt x="62" y="137"/>
                    <a:pt x="69" y="144"/>
                    <a:pt x="77" y="144"/>
                  </a:cubicBezTo>
                  <a:cubicBezTo>
                    <a:pt x="85" y="144"/>
                    <a:pt x="92" y="137"/>
                    <a:pt x="92" y="122"/>
                  </a:cubicBezTo>
                  <a:cubicBezTo>
                    <a:pt x="123" y="122"/>
                    <a:pt x="123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 rot="-732264">
              <a:off x="6900163" y="4312391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62"/>
                    <a:pt x="0" y="92"/>
                    <a:pt x="31" y="92"/>
                  </a:cubicBezTo>
                  <a:lnTo>
                    <a:pt x="61" y="123"/>
                  </a:lnTo>
                  <a:lnTo>
                    <a:pt x="92" y="123"/>
                  </a:lnTo>
                  <a:lnTo>
                    <a:pt x="122" y="92"/>
                  </a:lnTo>
                  <a:lnTo>
                    <a:pt x="122" y="62"/>
                  </a:lnTo>
                  <a:lnTo>
                    <a:pt x="122" y="3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 rot="-732264">
              <a:off x="6849323" y="4225345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61"/>
                    <a:pt x="1" y="91"/>
                    <a:pt x="31" y="91"/>
                  </a:cubicBezTo>
                  <a:lnTo>
                    <a:pt x="61" y="91"/>
                  </a:lnTo>
                  <a:cubicBezTo>
                    <a:pt x="61" y="91"/>
                    <a:pt x="92" y="61"/>
                    <a:pt x="92" y="61"/>
                  </a:cubicBezTo>
                  <a:lnTo>
                    <a:pt x="92" y="31"/>
                  </a:ln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 rot="-732264">
              <a:off x="6965937" y="4420177"/>
              <a:ext cx="3925" cy="469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31" y="0"/>
                  </a:moveTo>
                  <a:cubicBezTo>
                    <a:pt x="31" y="31"/>
                    <a:pt x="0" y="31"/>
                    <a:pt x="0" y="31"/>
                  </a:cubicBezTo>
                  <a:lnTo>
                    <a:pt x="0" y="61"/>
                  </a:lnTo>
                  <a:lnTo>
                    <a:pt x="0" y="92"/>
                  </a:lnTo>
                  <a:cubicBezTo>
                    <a:pt x="0" y="92"/>
                    <a:pt x="0" y="92"/>
                    <a:pt x="0" y="122"/>
                  </a:cubicBezTo>
                  <a:cubicBezTo>
                    <a:pt x="0" y="152"/>
                    <a:pt x="31" y="183"/>
                    <a:pt x="31" y="183"/>
                  </a:cubicBezTo>
                  <a:lnTo>
                    <a:pt x="122" y="183"/>
                  </a:lnTo>
                  <a:cubicBezTo>
                    <a:pt x="152" y="183"/>
                    <a:pt x="152" y="122"/>
                    <a:pt x="152" y="92"/>
                  </a:cubicBezTo>
                  <a:lnTo>
                    <a:pt x="92" y="92"/>
                  </a:lnTo>
                  <a:lnTo>
                    <a:pt x="92" y="6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 rot="-732264">
              <a:off x="7004808" y="4265031"/>
              <a:ext cx="3130" cy="3156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92"/>
                    <a:pt x="31" y="122"/>
                    <a:pt x="92" y="122"/>
                  </a:cubicBezTo>
                  <a:lnTo>
                    <a:pt x="122" y="122"/>
                  </a:lnTo>
                  <a:cubicBezTo>
                    <a:pt x="122" y="92"/>
                    <a:pt x="122" y="61"/>
                    <a:pt x="12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 rot="-732264">
              <a:off x="6937764" y="4257997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2" y="0"/>
                  </a:moveTo>
                  <a:cubicBezTo>
                    <a:pt x="31" y="0"/>
                    <a:pt x="1" y="30"/>
                    <a:pt x="31" y="61"/>
                  </a:cubicBezTo>
                  <a:lnTo>
                    <a:pt x="31" y="91"/>
                  </a:lnTo>
                  <a:lnTo>
                    <a:pt x="62" y="91"/>
                  </a:lnTo>
                  <a:cubicBezTo>
                    <a:pt x="92" y="91"/>
                    <a:pt x="122" y="61"/>
                    <a:pt x="122" y="30"/>
                  </a:cubicBezTo>
                  <a:cubicBezTo>
                    <a:pt x="122" y="3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 rot="-732264">
              <a:off x="6962892" y="4330025"/>
              <a:ext cx="2360" cy="2155"/>
            </a:xfrm>
            <a:custGeom>
              <a:avLst/>
              <a:gdLst/>
              <a:ahLst/>
              <a:cxnLst/>
              <a:rect l="l" t="t" r="r" b="b"/>
              <a:pathLst>
                <a:path w="92" h="84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76"/>
                    <a:pt x="8" y="84"/>
                    <a:pt x="20" y="84"/>
                  </a:cubicBezTo>
                  <a:cubicBezTo>
                    <a:pt x="31" y="84"/>
                    <a:pt x="46" y="76"/>
                    <a:pt x="61" y="61"/>
                  </a:cubicBezTo>
                  <a:lnTo>
                    <a:pt x="92" y="61"/>
                  </a:lnTo>
                  <a:lnTo>
                    <a:pt x="92" y="31"/>
                  </a:lnTo>
                  <a:cubicBezTo>
                    <a:pt x="92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 rot="-732264">
              <a:off x="7069596" y="4339577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0" y="1"/>
                  </a:moveTo>
                  <a:lnTo>
                    <a:pt x="0" y="31"/>
                  </a:lnTo>
                  <a:lnTo>
                    <a:pt x="0" y="92"/>
                  </a:lnTo>
                  <a:cubicBezTo>
                    <a:pt x="31" y="92"/>
                    <a:pt x="31" y="122"/>
                    <a:pt x="61" y="122"/>
                  </a:cubicBezTo>
                  <a:lnTo>
                    <a:pt x="122" y="122"/>
                  </a:lnTo>
                  <a:lnTo>
                    <a:pt x="122" y="92"/>
                  </a:lnTo>
                  <a:lnTo>
                    <a:pt x="122" y="61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 rot="-732264">
              <a:off x="6817721" y="4444397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cubicBezTo>
                    <a:pt x="0" y="92"/>
                    <a:pt x="31" y="92"/>
                    <a:pt x="61" y="92"/>
                  </a:cubicBezTo>
                  <a:lnTo>
                    <a:pt x="92" y="92"/>
                  </a:lnTo>
                  <a:lnTo>
                    <a:pt x="92" y="31"/>
                  </a:lnTo>
                  <a:cubicBezTo>
                    <a:pt x="92" y="3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 rot="-732264">
              <a:off x="6782024" y="4160846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0" y="0"/>
                  </a:moveTo>
                  <a:lnTo>
                    <a:pt x="0" y="31"/>
                  </a:lnTo>
                  <a:cubicBezTo>
                    <a:pt x="0" y="91"/>
                    <a:pt x="61" y="122"/>
                    <a:pt x="91" y="122"/>
                  </a:cubicBezTo>
                  <a:lnTo>
                    <a:pt x="91" y="91"/>
                  </a:lnTo>
                  <a:lnTo>
                    <a:pt x="122" y="61"/>
                  </a:lnTo>
                  <a:cubicBezTo>
                    <a:pt x="122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 rot="-732264">
              <a:off x="6814213" y="4243316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1" y="0"/>
                  </a:moveTo>
                  <a:cubicBezTo>
                    <a:pt x="0" y="31"/>
                    <a:pt x="0" y="61"/>
                    <a:pt x="31" y="92"/>
                  </a:cubicBezTo>
                  <a:cubicBezTo>
                    <a:pt x="31" y="92"/>
                    <a:pt x="31" y="122"/>
                    <a:pt x="61" y="122"/>
                  </a:cubicBezTo>
                  <a:lnTo>
                    <a:pt x="91" y="92"/>
                  </a:lnTo>
                  <a:lnTo>
                    <a:pt x="91" y="61"/>
                  </a:ln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 rot="-732264">
              <a:off x="6726475" y="4464760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1"/>
                  </a:moveTo>
                  <a:cubicBezTo>
                    <a:pt x="31" y="1"/>
                    <a:pt x="1" y="1"/>
                    <a:pt x="1" y="31"/>
                  </a:cubicBezTo>
                  <a:lnTo>
                    <a:pt x="1" y="62"/>
                  </a:lnTo>
                  <a:lnTo>
                    <a:pt x="1" y="92"/>
                  </a:lnTo>
                  <a:lnTo>
                    <a:pt x="31" y="123"/>
                  </a:lnTo>
                  <a:lnTo>
                    <a:pt x="92" y="123"/>
                  </a:lnTo>
                  <a:cubicBezTo>
                    <a:pt x="122" y="92"/>
                    <a:pt x="122" y="92"/>
                    <a:pt x="153" y="62"/>
                  </a:cubicBezTo>
                  <a:lnTo>
                    <a:pt x="153" y="3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 rot="-732264">
              <a:off x="6874470" y="4252621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0" y="1"/>
                  </a:moveTo>
                  <a:cubicBezTo>
                    <a:pt x="0" y="1"/>
                    <a:pt x="0" y="1"/>
                    <a:pt x="0" y="31"/>
                  </a:cubicBezTo>
                  <a:lnTo>
                    <a:pt x="0" y="92"/>
                  </a:lnTo>
                  <a:cubicBezTo>
                    <a:pt x="0" y="122"/>
                    <a:pt x="30" y="122"/>
                    <a:pt x="61" y="122"/>
                  </a:cubicBezTo>
                  <a:lnTo>
                    <a:pt x="91" y="92"/>
                  </a:lnTo>
                  <a:lnTo>
                    <a:pt x="91" y="61"/>
                  </a:lnTo>
                  <a:cubicBezTo>
                    <a:pt x="91" y="61"/>
                    <a:pt x="91" y="31"/>
                    <a:pt x="61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 rot="-732264">
              <a:off x="6874093" y="4298892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31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61"/>
                    <a:pt x="1" y="61"/>
                    <a:pt x="1" y="92"/>
                  </a:cubicBezTo>
                  <a:lnTo>
                    <a:pt x="31" y="122"/>
                  </a:lnTo>
                  <a:lnTo>
                    <a:pt x="62" y="122"/>
                  </a:lnTo>
                  <a:cubicBezTo>
                    <a:pt x="92" y="122"/>
                    <a:pt x="122" y="61"/>
                    <a:pt x="92" y="3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 rot="-732264">
              <a:off x="6747227" y="4287355"/>
              <a:ext cx="3925" cy="3746"/>
            </a:xfrm>
            <a:custGeom>
              <a:avLst/>
              <a:gdLst/>
              <a:ahLst/>
              <a:cxnLst/>
              <a:rect l="l" t="t" r="r" b="b"/>
              <a:pathLst>
                <a:path w="153" h="146" extrusionOk="0">
                  <a:moveTo>
                    <a:pt x="110" y="1"/>
                  </a:moveTo>
                  <a:cubicBezTo>
                    <a:pt x="99" y="1"/>
                    <a:pt x="91" y="8"/>
                    <a:pt x="91" y="23"/>
                  </a:cubicBezTo>
                  <a:lnTo>
                    <a:pt x="31" y="23"/>
                  </a:lnTo>
                  <a:lnTo>
                    <a:pt x="31" y="54"/>
                  </a:lnTo>
                  <a:cubicBezTo>
                    <a:pt x="0" y="54"/>
                    <a:pt x="0" y="84"/>
                    <a:pt x="0" y="84"/>
                  </a:cubicBezTo>
                  <a:lnTo>
                    <a:pt x="0" y="115"/>
                  </a:lnTo>
                  <a:lnTo>
                    <a:pt x="0" y="145"/>
                  </a:lnTo>
                  <a:lnTo>
                    <a:pt x="91" y="145"/>
                  </a:lnTo>
                  <a:cubicBezTo>
                    <a:pt x="91" y="115"/>
                    <a:pt x="122" y="115"/>
                    <a:pt x="122" y="84"/>
                  </a:cubicBezTo>
                  <a:cubicBezTo>
                    <a:pt x="122" y="84"/>
                    <a:pt x="122" y="84"/>
                    <a:pt x="122" y="115"/>
                  </a:cubicBezTo>
                  <a:lnTo>
                    <a:pt x="152" y="84"/>
                  </a:lnTo>
                  <a:lnTo>
                    <a:pt x="152" y="54"/>
                  </a:lnTo>
                  <a:lnTo>
                    <a:pt x="152" y="23"/>
                  </a:lnTo>
                  <a:cubicBezTo>
                    <a:pt x="137" y="8"/>
                    <a:pt x="122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 rot="-732264">
              <a:off x="6940656" y="4179095"/>
              <a:ext cx="3925" cy="236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91"/>
                    <a:pt x="62" y="91"/>
                    <a:pt x="92" y="91"/>
                  </a:cubicBezTo>
                  <a:cubicBezTo>
                    <a:pt x="122" y="91"/>
                    <a:pt x="122" y="61"/>
                    <a:pt x="153" y="6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 rot="-732264">
              <a:off x="6879828" y="4347112"/>
              <a:ext cx="3156" cy="3925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1"/>
                  </a:moveTo>
                  <a:lnTo>
                    <a:pt x="1" y="31"/>
                  </a:lnTo>
                  <a:lnTo>
                    <a:pt x="1" y="92"/>
                  </a:lnTo>
                  <a:lnTo>
                    <a:pt x="1" y="123"/>
                  </a:lnTo>
                  <a:cubicBezTo>
                    <a:pt x="1" y="123"/>
                    <a:pt x="31" y="153"/>
                    <a:pt x="61" y="153"/>
                  </a:cubicBezTo>
                  <a:cubicBezTo>
                    <a:pt x="92" y="153"/>
                    <a:pt x="92" y="123"/>
                    <a:pt x="92" y="92"/>
                  </a:cubicBezTo>
                  <a:lnTo>
                    <a:pt x="92" y="62"/>
                  </a:lnTo>
                  <a:lnTo>
                    <a:pt x="9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 rot="-732264">
              <a:off x="6740784" y="4243277"/>
              <a:ext cx="3925" cy="2950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07" y="0"/>
                  </a:moveTo>
                  <a:cubicBezTo>
                    <a:pt x="100" y="0"/>
                    <a:pt x="92" y="8"/>
                    <a:pt x="92" y="23"/>
                  </a:cubicBezTo>
                  <a:lnTo>
                    <a:pt x="62" y="23"/>
                  </a:lnTo>
                  <a:cubicBezTo>
                    <a:pt x="1" y="53"/>
                    <a:pt x="31" y="84"/>
                    <a:pt x="31" y="84"/>
                  </a:cubicBezTo>
                  <a:lnTo>
                    <a:pt x="62" y="114"/>
                  </a:lnTo>
                  <a:lnTo>
                    <a:pt x="122" y="114"/>
                  </a:lnTo>
                  <a:cubicBezTo>
                    <a:pt x="122" y="84"/>
                    <a:pt x="153" y="84"/>
                    <a:pt x="153" y="84"/>
                  </a:cubicBezTo>
                  <a:cubicBezTo>
                    <a:pt x="153" y="53"/>
                    <a:pt x="153" y="53"/>
                    <a:pt x="122" y="23"/>
                  </a:cubicBezTo>
                  <a:cubicBezTo>
                    <a:pt x="122" y="8"/>
                    <a:pt x="115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 rot="-732264">
              <a:off x="6889656" y="4120004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31" y="0"/>
                  </a:moveTo>
                  <a:cubicBezTo>
                    <a:pt x="31" y="0"/>
                    <a:pt x="1" y="31"/>
                    <a:pt x="1" y="31"/>
                  </a:cubicBezTo>
                  <a:cubicBezTo>
                    <a:pt x="1" y="61"/>
                    <a:pt x="31" y="61"/>
                    <a:pt x="31" y="92"/>
                  </a:cubicBezTo>
                  <a:lnTo>
                    <a:pt x="92" y="122"/>
                  </a:lnTo>
                  <a:cubicBezTo>
                    <a:pt x="92" y="92"/>
                    <a:pt x="92" y="92"/>
                    <a:pt x="122" y="92"/>
                  </a:cubicBezTo>
                  <a:lnTo>
                    <a:pt x="122" y="61"/>
                  </a:lnTo>
                  <a:lnTo>
                    <a:pt x="12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 rot="-732264">
              <a:off x="6823370" y="4396562"/>
              <a:ext cx="2360" cy="2694"/>
            </a:xfrm>
            <a:custGeom>
              <a:avLst/>
              <a:gdLst/>
              <a:ahLst/>
              <a:cxnLst/>
              <a:rect l="l" t="t" r="r" b="b"/>
              <a:pathLst>
                <a:path w="92" h="105" extrusionOk="0">
                  <a:moveTo>
                    <a:pt x="23" y="0"/>
                  </a:moveTo>
                  <a:cubicBezTo>
                    <a:pt x="17" y="0"/>
                    <a:pt x="10" y="3"/>
                    <a:pt x="0" y="14"/>
                  </a:cubicBezTo>
                  <a:lnTo>
                    <a:pt x="0" y="74"/>
                  </a:lnTo>
                  <a:lnTo>
                    <a:pt x="0" y="105"/>
                  </a:lnTo>
                  <a:lnTo>
                    <a:pt x="91" y="105"/>
                  </a:lnTo>
                  <a:lnTo>
                    <a:pt x="91" y="74"/>
                  </a:lnTo>
                  <a:cubicBezTo>
                    <a:pt x="91" y="44"/>
                    <a:pt x="61" y="14"/>
                    <a:pt x="61" y="14"/>
                  </a:cubicBezTo>
                  <a:cubicBezTo>
                    <a:pt x="41" y="14"/>
                    <a:pt x="34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 rot="-732264">
              <a:off x="6905201" y="4235796"/>
              <a:ext cx="2360" cy="3746"/>
            </a:xfrm>
            <a:custGeom>
              <a:avLst/>
              <a:gdLst/>
              <a:ahLst/>
              <a:cxnLst/>
              <a:rect l="l" t="t" r="r" b="b"/>
              <a:pathLst>
                <a:path w="92" h="146" extrusionOk="0">
                  <a:moveTo>
                    <a:pt x="72" y="1"/>
                  </a:moveTo>
                  <a:cubicBezTo>
                    <a:pt x="61" y="1"/>
                    <a:pt x="46" y="9"/>
                    <a:pt x="30" y="24"/>
                  </a:cubicBezTo>
                  <a:cubicBezTo>
                    <a:pt x="0" y="24"/>
                    <a:pt x="0" y="85"/>
                    <a:pt x="0" y="115"/>
                  </a:cubicBezTo>
                  <a:lnTo>
                    <a:pt x="0" y="145"/>
                  </a:lnTo>
                  <a:lnTo>
                    <a:pt x="61" y="145"/>
                  </a:lnTo>
                  <a:lnTo>
                    <a:pt x="91" y="115"/>
                  </a:lnTo>
                  <a:lnTo>
                    <a:pt x="91" y="85"/>
                  </a:lnTo>
                  <a:cubicBezTo>
                    <a:pt x="91" y="85"/>
                    <a:pt x="91" y="54"/>
                    <a:pt x="91" y="54"/>
                  </a:cubicBezTo>
                  <a:lnTo>
                    <a:pt x="91" y="24"/>
                  </a:lnTo>
                  <a:cubicBezTo>
                    <a:pt x="91" y="9"/>
                    <a:pt x="84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 rot="-732264">
              <a:off x="6902540" y="4371713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lnTo>
                    <a:pt x="0" y="61"/>
                  </a:lnTo>
                  <a:cubicBezTo>
                    <a:pt x="0" y="61"/>
                    <a:pt x="31" y="92"/>
                    <a:pt x="61" y="92"/>
                  </a:cubicBezTo>
                  <a:lnTo>
                    <a:pt x="91" y="92"/>
                  </a:lnTo>
                  <a:cubicBezTo>
                    <a:pt x="122" y="92"/>
                    <a:pt x="122" y="61"/>
                    <a:pt x="122" y="61"/>
                  </a:cubicBezTo>
                  <a:lnTo>
                    <a:pt x="91" y="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 rot="-732264">
              <a:off x="6884564" y="4184943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lnTo>
                    <a:pt x="0" y="61"/>
                  </a:lnTo>
                  <a:cubicBezTo>
                    <a:pt x="0" y="91"/>
                    <a:pt x="0" y="91"/>
                    <a:pt x="0" y="122"/>
                  </a:cubicBezTo>
                  <a:lnTo>
                    <a:pt x="61" y="122"/>
                  </a:lnTo>
                  <a:cubicBezTo>
                    <a:pt x="91" y="122"/>
                    <a:pt x="122" y="61"/>
                    <a:pt x="91" y="30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 rot="-732264">
              <a:off x="6948102" y="4213644"/>
              <a:ext cx="1591" cy="236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lnTo>
                    <a:pt x="31" y="30"/>
                  </a:lnTo>
                  <a:cubicBezTo>
                    <a:pt x="1" y="30"/>
                    <a:pt x="1" y="61"/>
                    <a:pt x="1" y="61"/>
                  </a:cubicBezTo>
                  <a:lnTo>
                    <a:pt x="1" y="91"/>
                  </a:lnTo>
                  <a:lnTo>
                    <a:pt x="62" y="91"/>
                  </a:lnTo>
                  <a:lnTo>
                    <a:pt x="62" y="30"/>
                  </a:lnTo>
                  <a:cubicBezTo>
                    <a:pt x="6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 rot="-732264">
              <a:off x="6907812" y="4266476"/>
              <a:ext cx="3925" cy="3258"/>
            </a:xfrm>
            <a:custGeom>
              <a:avLst/>
              <a:gdLst/>
              <a:ahLst/>
              <a:cxnLst/>
              <a:rect l="l" t="t" r="r" b="b"/>
              <a:pathLst>
                <a:path w="153" h="127" extrusionOk="0">
                  <a:moveTo>
                    <a:pt x="75" y="0"/>
                  </a:moveTo>
                  <a:cubicBezTo>
                    <a:pt x="37" y="0"/>
                    <a:pt x="0" y="23"/>
                    <a:pt x="0" y="73"/>
                  </a:cubicBezTo>
                  <a:lnTo>
                    <a:pt x="30" y="103"/>
                  </a:lnTo>
                  <a:cubicBezTo>
                    <a:pt x="30" y="119"/>
                    <a:pt x="38" y="126"/>
                    <a:pt x="49" y="126"/>
                  </a:cubicBezTo>
                  <a:cubicBezTo>
                    <a:pt x="61" y="126"/>
                    <a:pt x="76" y="119"/>
                    <a:pt x="91" y="103"/>
                  </a:cubicBezTo>
                  <a:lnTo>
                    <a:pt x="122" y="103"/>
                  </a:lnTo>
                  <a:cubicBezTo>
                    <a:pt x="122" y="73"/>
                    <a:pt x="122" y="43"/>
                    <a:pt x="122" y="12"/>
                  </a:cubicBezTo>
                  <a:lnTo>
                    <a:pt x="152" y="43"/>
                  </a:lnTo>
                  <a:cubicBezTo>
                    <a:pt x="138" y="15"/>
                    <a:pt x="106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 rot="-732264">
              <a:off x="6991305" y="4154662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61" y="1"/>
                  </a:moveTo>
                  <a:cubicBezTo>
                    <a:pt x="31" y="1"/>
                    <a:pt x="31" y="31"/>
                    <a:pt x="31" y="31"/>
                  </a:cubicBezTo>
                  <a:cubicBezTo>
                    <a:pt x="0" y="61"/>
                    <a:pt x="0" y="92"/>
                    <a:pt x="31" y="92"/>
                  </a:cubicBezTo>
                  <a:lnTo>
                    <a:pt x="92" y="92"/>
                  </a:lnTo>
                  <a:lnTo>
                    <a:pt x="92" y="122"/>
                  </a:lnTo>
                  <a:lnTo>
                    <a:pt x="122" y="92"/>
                  </a:lnTo>
                  <a:lnTo>
                    <a:pt x="122" y="61"/>
                  </a:lnTo>
                  <a:cubicBezTo>
                    <a:pt x="122" y="3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 rot="-732264">
              <a:off x="6851712" y="4261577"/>
              <a:ext cx="3925" cy="3515"/>
            </a:xfrm>
            <a:custGeom>
              <a:avLst/>
              <a:gdLst/>
              <a:ahLst/>
              <a:cxnLst/>
              <a:rect l="l" t="t" r="r" b="b"/>
              <a:pathLst>
                <a:path w="153" h="137" extrusionOk="0">
                  <a:moveTo>
                    <a:pt x="92" y="0"/>
                  </a:moveTo>
                  <a:cubicBezTo>
                    <a:pt x="84" y="0"/>
                    <a:pt x="77" y="8"/>
                    <a:pt x="62" y="23"/>
                  </a:cubicBezTo>
                  <a:cubicBezTo>
                    <a:pt x="31" y="23"/>
                    <a:pt x="31" y="23"/>
                    <a:pt x="1" y="53"/>
                  </a:cubicBezTo>
                  <a:cubicBezTo>
                    <a:pt x="1" y="84"/>
                    <a:pt x="1" y="84"/>
                    <a:pt x="1" y="114"/>
                  </a:cubicBezTo>
                  <a:cubicBezTo>
                    <a:pt x="16" y="129"/>
                    <a:pt x="31" y="137"/>
                    <a:pt x="46" y="137"/>
                  </a:cubicBezTo>
                  <a:cubicBezTo>
                    <a:pt x="62" y="137"/>
                    <a:pt x="77" y="129"/>
                    <a:pt x="92" y="114"/>
                  </a:cubicBezTo>
                  <a:cubicBezTo>
                    <a:pt x="122" y="114"/>
                    <a:pt x="153" y="114"/>
                    <a:pt x="153" y="84"/>
                  </a:cubicBezTo>
                  <a:cubicBezTo>
                    <a:pt x="153" y="53"/>
                    <a:pt x="153" y="23"/>
                    <a:pt x="122" y="23"/>
                  </a:cubicBezTo>
                  <a:cubicBezTo>
                    <a:pt x="107" y="8"/>
                    <a:pt x="100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 rot="-732264">
              <a:off x="6998183" y="4374965"/>
              <a:ext cx="3130" cy="236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lnTo>
                    <a:pt x="0" y="31"/>
                  </a:lnTo>
                  <a:cubicBezTo>
                    <a:pt x="0" y="31"/>
                    <a:pt x="0" y="61"/>
                    <a:pt x="0" y="61"/>
                  </a:cubicBezTo>
                  <a:lnTo>
                    <a:pt x="0" y="92"/>
                  </a:lnTo>
                  <a:lnTo>
                    <a:pt x="61" y="92"/>
                  </a:lnTo>
                  <a:cubicBezTo>
                    <a:pt x="91" y="92"/>
                    <a:pt x="122" y="61"/>
                    <a:pt x="91" y="31"/>
                  </a:cubicBezTo>
                  <a:cubicBezTo>
                    <a:pt x="91" y="1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 rot="-732264">
              <a:off x="6783921" y="4287302"/>
              <a:ext cx="3130" cy="3925"/>
            </a:xfrm>
            <a:custGeom>
              <a:avLst/>
              <a:gdLst/>
              <a:ahLst/>
              <a:cxnLst/>
              <a:rect l="l" t="t" r="r" b="b"/>
              <a:pathLst>
                <a:path w="122" h="153" extrusionOk="0">
                  <a:moveTo>
                    <a:pt x="61" y="0"/>
                  </a:moveTo>
                  <a:cubicBezTo>
                    <a:pt x="0" y="30"/>
                    <a:pt x="0" y="61"/>
                    <a:pt x="0" y="91"/>
                  </a:cubicBezTo>
                  <a:cubicBezTo>
                    <a:pt x="0" y="122"/>
                    <a:pt x="61" y="152"/>
                    <a:pt x="92" y="152"/>
                  </a:cubicBezTo>
                  <a:lnTo>
                    <a:pt x="122" y="91"/>
                  </a:lnTo>
                  <a:cubicBezTo>
                    <a:pt x="122" y="61"/>
                    <a:pt x="122" y="61"/>
                    <a:pt x="122" y="61"/>
                  </a:cubicBezTo>
                  <a:lnTo>
                    <a:pt x="122" y="30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 rot="-732264">
              <a:off x="6767984" y="4321054"/>
              <a:ext cx="3156" cy="3130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1" y="0"/>
                  </a:moveTo>
                  <a:lnTo>
                    <a:pt x="1" y="30"/>
                  </a:lnTo>
                  <a:lnTo>
                    <a:pt x="1" y="91"/>
                  </a:lnTo>
                  <a:lnTo>
                    <a:pt x="1" y="122"/>
                  </a:lnTo>
                  <a:lnTo>
                    <a:pt x="122" y="122"/>
                  </a:lnTo>
                  <a:lnTo>
                    <a:pt x="122" y="61"/>
                  </a:lnTo>
                  <a:cubicBezTo>
                    <a:pt x="92" y="30"/>
                    <a:pt x="6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 rot="-732264">
              <a:off x="6822692" y="4297338"/>
              <a:ext cx="2360" cy="3130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1" y="0"/>
                  </a:moveTo>
                  <a:lnTo>
                    <a:pt x="1" y="31"/>
                  </a:lnTo>
                  <a:lnTo>
                    <a:pt x="1" y="61"/>
                  </a:lnTo>
                  <a:cubicBezTo>
                    <a:pt x="1" y="91"/>
                    <a:pt x="31" y="122"/>
                    <a:pt x="61" y="122"/>
                  </a:cubicBezTo>
                  <a:lnTo>
                    <a:pt x="92" y="12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3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 rot="-732264">
              <a:off x="6794676" y="4374316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61"/>
                  </a:moveTo>
                  <a:cubicBezTo>
                    <a:pt x="0" y="61"/>
                    <a:pt x="0" y="92"/>
                    <a:pt x="0" y="92"/>
                  </a:cubicBezTo>
                  <a:lnTo>
                    <a:pt x="31" y="61"/>
                  </a:lnTo>
                  <a:close/>
                  <a:moveTo>
                    <a:pt x="61" y="0"/>
                  </a:moveTo>
                  <a:lnTo>
                    <a:pt x="31" y="31"/>
                  </a:lnTo>
                  <a:lnTo>
                    <a:pt x="31" y="61"/>
                  </a:lnTo>
                  <a:cubicBezTo>
                    <a:pt x="31" y="61"/>
                    <a:pt x="31" y="92"/>
                    <a:pt x="61" y="122"/>
                  </a:cubicBezTo>
                  <a:cubicBezTo>
                    <a:pt x="92" y="122"/>
                    <a:pt x="92" y="92"/>
                    <a:pt x="92" y="61"/>
                  </a:cubicBezTo>
                  <a:lnTo>
                    <a:pt x="122" y="61"/>
                  </a:lnTo>
                  <a:cubicBezTo>
                    <a:pt x="122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 rot="-732264">
              <a:off x="6840143" y="4348437"/>
              <a:ext cx="3925" cy="3156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22" y="0"/>
                  </a:moveTo>
                  <a:lnTo>
                    <a:pt x="92" y="31"/>
                  </a:lnTo>
                  <a:lnTo>
                    <a:pt x="1" y="31"/>
                  </a:lnTo>
                  <a:cubicBezTo>
                    <a:pt x="1" y="61"/>
                    <a:pt x="1" y="92"/>
                    <a:pt x="1" y="122"/>
                  </a:cubicBezTo>
                  <a:lnTo>
                    <a:pt x="62" y="92"/>
                  </a:lnTo>
                  <a:lnTo>
                    <a:pt x="122" y="92"/>
                  </a:lnTo>
                  <a:cubicBezTo>
                    <a:pt x="153" y="61"/>
                    <a:pt x="153" y="31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 rot="-732264">
              <a:off x="6739858" y="4374914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0" y="1"/>
                    <a:pt x="30" y="31"/>
                    <a:pt x="0" y="31"/>
                  </a:cubicBezTo>
                  <a:lnTo>
                    <a:pt x="0" y="62"/>
                  </a:lnTo>
                  <a:lnTo>
                    <a:pt x="0" y="92"/>
                  </a:lnTo>
                  <a:cubicBezTo>
                    <a:pt x="30" y="122"/>
                    <a:pt x="30" y="122"/>
                    <a:pt x="61" y="153"/>
                  </a:cubicBezTo>
                  <a:lnTo>
                    <a:pt x="91" y="153"/>
                  </a:lnTo>
                  <a:lnTo>
                    <a:pt x="91" y="122"/>
                  </a:lnTo>
                  <a:cubicBezTo>
                    <a:pt x="122" y="122"/>
                    <a:pt x="152" y="62"/>
                    <a:pt x="122" y="31"/>
                  </a:cubicBezTo>
                  <a:cubicBezTo>
                    <a:pt x="122" y="1"/>
                    <a:pt x="9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 rot="-732264">
              <a:off x="6815632" y="4349909"/>
              <a:ext cx="2360" cy="236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lnTo>
                    <a:pt x="0" y="92"/>
                  </a:lnTo>
                  <a:lnTo>
                    <a:pt x="92" y="92"/>
                  </a:lnTo>
                  <a:lnTo>
                    <a:pt x="92" y="31"/>
                  </a:lnTo>
                  <a:cubicBezTo>
                    <a:pt x="61" y="31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 rot="-732264">
              <a:off x="7014826" y="4315507"/>
              <a:ext cx="3156" cy="2360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1"/>
                  </a:moveTo>
                  <a:lnTo>
                    <a:pt x="1" y="31"/>
                  </a:lnTo>
                  <a:cubicBezTo>
                    <a:pt x="1" y="62"/>
                    <a:pt x="31" y="92"/>
                    <a:pt x="62" y="92"/>
                  </a:cubicBezTo>
                  <a:lnTo>
                    <a:pt x="92" y="62"/>
                  </a:lnTo>
                  <a:cubicBezTo>
                    <a:pt x="123" y="62"/>
                    <a:pt x="123" y="31"/>
                    <a:pt x="123" y="31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 rot="-732264">
              <a:off x="6785482" y="4239270"/>
              <a:ext cx="3130" cy="3746"/>
            </a:xfrm>
            <a:custGeom>
              <a:avLst/>
              <a:gdLst/>
              <a:ahLst/>
              <a:cxnLst/>
              <a:rect l="l" t="t" r="r" b="b"/>
              <a:pathLst>
                <a:path w="122" h="146" extrusionOk="0">
                  <a:moveTo>
                    <a:pt x="91" y="1"/>
                  </a:moveTo>
                  <a:cubicBezTo>
                    <a:pt x="84" y="1"/>
                    <a:pt x="76" y="9"/>
                    <a:pt x="61" y="24"/>
                  </a:cubicBezTo>
                  <a:cubicBezTo>
                    <a:pt x="31" y="24"/>
                    <a:pt x="31" y="24"/>
                    <a:pt x="31" y="54"/>
                  </a:cubicBezTo>
                  <a:cubicBezTo>
                    <a:pt x="0" y="84"/>
                    <a:pt x="0" y="84"/>
                    <a:pt x="31" y="115"/>
                  </a:cubicBezTo>
                  <a:lnTo>
                    <a:pt x="31" y="145"/>
                  </a:lnTo>
                  <a:lnTo>
                    <a:pt x="91" y="145"/>
                  </a:lnTo>
                  <a:cubicBezTo>
                    <a:pt x="122" y="115"/>
                    <a:pt x="122" y="84"/>
                    <a:pt x="122" y="54"/>
                  </a:cubicBezTo>
                  <a:lnTo>
                    <a:pt x="122" y="24"/>
                  </a:lnTo>
                  <a:cubicBezTo>
                    <a:pt x="107" y="9"/>
                    <a:pt x="99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 rot="-732264">
              <a:off x="6860757" y="4325717"/>
              <a:ext cx="3130" cy="313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31" y="0"/>
                  </a:moveTo>
                  <a:cubicBezTo>
                    <a:pt x="0" y="31"/>
                    <a:pt x="0" y="31"/>
                    <a:pt x="31" y="61"/>
                  </a:cubicBezTo>
                  <a:lnTo>
                    <a:pt x="31" y="122"/>
                  </a:lnTo>
                  <a:lnTo>
                    <a:pt x="122" y="122"/>
                  </a:lnTo>
                  <a:cubicBezTo>
                    <a:pt x="122" y="92"/>
                    <a:pt x="122" y="61"/>
                    <a:pt x="122" y="61"/>
                  </a:cubicBezTo>
                  <a:lnTo>
                    <a:pt x="122" y="31"/>
                  </a:ln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 rot="-732264">
              <a:off x="6924428" y="4288091"/>
              <a:ext cx="2360" cy="3156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0" y="0"/>
                  </a:moveTo>
                  <a:lnTo>
                    <a:pt x="0" y="61"/>
                  </a:lnTo>
                  <a:cubicBezTo>
                    <a:pt x="0" y="61"/>
                    <a:pt x="0" y="92"/>
                    <a:pt x="30" y="122"/>
                  </a:cubicBezTo>
                  <a:lnTo>
                    <a:pt x="91" y="122"/>
                  </a:lnTo>
                  <a:cubicBezTo>
                    <a:pt x="91" y="92"/>
                    <a:pt x="91" y="31"/>
                    <a:pt x="61" y="3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 rot="-732264">
              <a:off x="6909203" y="4405589"/>
              <a:ext cx="3156" cy="3746"/>
            </a:xfrm>
            <a:custGeom>
              <a:avLst/>
              <a:gdLst/>
              <a:ahLst/>
              <a:cxnLst/>
              <a:rect l="l" t="t" r="r" b="b"/>
              <a:pathLst>
                <a:path w="123" h="146" extrusionOk="0">
                  <a:moveTo>
                    <a:pt x="77" y="1"/>
                  </a:moveTo>
                  <a:cubicBezTo>
                    <a:pt x="62" y="1"/>
                    <a:pt x="46" y="8"/>
                    <a:pt x="31" y="23"/>
                  </a:cubicBezTo>
                  <a:lnTo>
                    <a:pt x="1" y="23"/>
                  </a:lnTo>
                  <a:cubicBezTo>
                    <a:pt x="1" y="54"/>
                    <a:pt x="1" y="84"/>
                    <a:pt x="1" y="84"/>
                  </a:cubicBezTo>
                  <a:lnTo>
                    <a:pt x="1" y="115"/>
                  </a:lnTo>
                  <a:lnTo>
                    <a:pt x="1" y="145"/>
                  </a:lnTo>
                  <a:lnTo>
                    <a:pt x="92" y="145"/>
                  </a:lnTo>
                  <a:lnTo>
                    <a:pt x="122" y="115"/>
                  </a:lnTo>
                  <a:cubicBezTo>
                    <a:pt x="122" y="84"/>
                    <a:pt x="122" y="54"/>
                    <a:pt x="122" y="23"/>
                  </a:cubicBezTo>
                  <a:cubicBezTo>
                    <a:pt x="107" y="8"/>
                    <a:pt x="92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 rot="-732264">
              <a:off x="6856985" y="4407900"/>
              <a:ext cx="3156" cy="3156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31" y="1"/>
                  </a:moveTo>
                  <a:lnTo>
                    <a:pt x="1" y="31"/>
                  </a:lnTo>
                  <a:cubicBezTo>
                    <a:pt x="1" y="61"/>
                    <a:pt x="31" y="122"/>
                    <a:pt x="92" y="122"/>
                  </a:cubicBezTo>
                  <a:lnTo>
                    <a:pt x="122" y="122"/>
                  </a:lnTo>
                  <a:lnTo>
                    <a:pt x="122" y="92"/>
                  </a:lnTo>
                  <a:cubicBezTo>
                    <a:pt x="122" y="61"/>
                    <a:pt x="122" y="61"/>
                    <a:pt x="122" y="31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38"/>
          <p:cNvSpPr txBox="1">
            <a:spLocks noGrp="1"/>
          </p:cNvSpPr>
          <p:nvPr>
            <p:ph type="title"/>
          </p:nvPr>
        </p:nvSpPr>
        <p:spPr>
          <a:xfrm>
            <a:off x="655504" y="1709908"/>
            <a:ext cx="8031296" cy="16494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br>
              <a:rPr lang="sk-SK" sz="2000" b="1" dirty="0"/>
            </a:br>
            <a:br>
              <a:rPr lang="sk-SK" sz="2000" b="1" dirty="0"/>
            </a:br>
            <a:br>
              <a:rPr lang="sk-SK" sz="2000" b="1" dirty="0"/>
            </a:br>
            <a:r>
              <a:rPr lang="sk-SK" sz="2000" b="1" dirty="0"/>
              <a:t>Ľudské práva sú dané práva, ktoré prislúchajú každému človeku od narodenia. Ľudské práva sú neodňateľné, nescudziteľné, nepremlčateľné, nezrušiteľné. Sú univerzálne a patria všetkým ľuďom bez ohľadu na  rasu, farbu pleti, pohlavie, jazyk, náboženstvo, politické presvedčenie, pôvod, majetok, či postavenie. Sú večné a nemenné. Nepochádzajú od moci, ale naopak moc zaväzujú.</a:t>
            </a:r>
          </a:p>
        </p:txBody>
      </p:sp>
      <p:sp>
        <p:nvSpPr>
          <p:cNvPr id="8" name="Google Shape;1936;p38">
            <a:extLst>
              <a:ext uri="{FF2B5EF4-FFF2-40B4-BE49-F238E27FC236}">
                <a16:creationId xmlns:a16="http://schemas.microsoft.com/office/drawing/2014/main" id="{050C9388-460E-4ABD-BDDA-2765CA9D93AD}"/>
              </a:ext>
            </a:extLst>
          </p:cNvPr>
          <p:cNvSpPr txBox="1">
            <a:spLocks/>
          </p:cNvSpPr>
          <p:nvPr/>
        </p:nvSpPr>
        <p:spPr>
          <a:xfrm>
            <a:off x="3648417" y="649880"/>
            <a:ext cx="1847161" cy="65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4000" b="1" dirty="0"/>
              <a:t>!!!</a:t>
            </a:r>
            <a:endParaRPr lang="sk-SK" sz="2000" b="1" dirty="0"/>
          </a:p>
        </p:txBody>
      </p:sp>
      <p:sp>
        <p:nvSpPr>
          <p:cNvPr id="9" name="Google Shape;1936;p38">
            <a:extLst>
              <a:ext uri="{FF2B5EF4-FFF2-40B4-BE49-F238E27FC236}">
                <a16:creationId xmlns:a16="http://schemas.microsoft.com/office/drawing/2014/main" id="{40C6A7F8-2C25-4248-8EEA-3BE884F74065}"/>
              </a:ext>
            </a:extLst>
          </p:cNvPr>
          <p:cNvSpPr txBox="1">
            <a:spLocks/>
          </p:cNvSpPr>
          <p:nvPr/>
        </p:nvSpPr>
        <p:spPr>
          <a:xfrm>
            <a:off x="655504" y="3560169"/>
            <a:ext cx="8031296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2000" b="1" dirty="0"/>
              <a:t>Ľudské práva vymenúva a opisuje Všeobecná deklarácia ľudských práv, ktorá bola prijatá Valným zhromaždením Organizácie Spojených národov 10. december 1948 v Paríži.</a:t>
            </a:r>
          </a:p>
        </p:txBody>
      </p:sp>
      <p:pic>
        <p:nvPicPr>
          <p:cNvPr id="7" name="Grafický objekt 6" descr="Dokument výplň plnou farbou">
            <a:hlinkClick r:id="rId3"/>
            <a:extLst>
              <a:ext uri="{FF2B5EF4-FFF2-40B4-BE49-F238E27FC236}">
                <a16:creationId xmlns:a16="http://schemas.microsoft.com/office/drawing/2014/main" id="{C0256EF1-0725-4195-9925-974DB948A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9600" y="19268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36;p38">
            <a:extLst>
              <a:ext uri="{FF2B5EF4-FFF2-40B4-BE49-F238E27FC236}">
                <a16:creationId xmlns:a16="http://schemas.microsoft.com/office/drawing/2014/main" id="{050C9388-460E-4ABD-BDDA-2765CA9D93AD}"/>
              </a:ext>
            </a:extLst>
          </p:cNvPr>
          <p:cNvSpPr txBox="1">
            <a:spLocks/>
          </p:cNvSpPr>
          <p:nvPr/>
        </p:nvSpPr>
        <p:spPr>
          <a:xfrm>
            <a:off x="3648417" y="649880"/>
            <a:ext cx="1847161" cy="65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4000" b="1" dirty="0"/>
              <a:t>!!!</a:t>
            </a:r>
            <a:endParaRPr lang="sk-SK" sz="2000" b="1" dirty="0"/>
          </a:p>
        </p:txBody>
      </p:sp>
      <p:sp>
        <p:nvSpPr>
          <p:cNvPr id="9" name="Google Shape;1936;p38">
            <a:extLst>
              <a:ext uri="{FF2B5EF4-FFF2-40B4-BE49-F238E27FC236}">
                <a16:creationId xmlns:a16="http://schemas.microsoft.com/office/drawing/2014/main" id="{40C6A7F8-2C25-4248-8EEA-3BE884F74065}"/>
              </a:ext>
            </a:extLst>
          </p:cNvPr>
          <p:cNvSpPr txBox="1">
            <a:spLocks/>
          </p:cNvSpPr>
          <p:nvPr/>
        </p:nvSpPr>
        <p:spPr>
          <a:xfrm>
            <a:off x="556352" y="1329366"/>
            <a:ext cx="8031296" cy="269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2000" b="1" dirty="0"/>
              <a:t>Kam sa obrátiť v prípade porušenia ľudských práv:</a:t>
            </a:r>
          </a:p>
          <a:p>
            <a:pPr marL="342900" indent="-342900">
              <a:buSzPct val="100000"/>
              <a:buFont typeface="Playfair Display SemiBold" panose="020B0604020202020204" charset="-18"/>
              <a:buChar char="!"/>
            </a:pPr>
            <a:r>
              <a:rPr lang="sk-SK" sz="2000" dirty="0"/>
              <a:t>Polícia Slovenskej republiky</a:t>
            </a:r>
          </a:p>
          <a:p>
            <a:pPr marL="342900" indent="-342900">
              <a:buSzPct val="100000"/>
              <a:buFont typeface="Playfair Display SemiBold" panose="020B0604020202020204" charset="-18"/>
              <a:buChar char="!"/>
            </a:pPr>
            <a:r>
              <a:rPr lang="sk-SK" sz="2000" dirty="0"/>
              <a:t>Súdy Slovenskej republiky, vrátane Ústavného súdu</a:t>
            </a:r>
          </a:p>
          <a:p>
            <a:pPr marL="342900" indent="-342900">
              <a:buSzPct val="100000"/>
              <a:buFont typeface="Playfair Display SemiBold" panose="020B0604020202020204" charset="-18"/>
              <a:buChar char="!"/>
            </a:pPr>
            <a:r>
              <a:rPr lang="sk-SK" sz="2000" dirty="0"/>
              <a:t>Inštitút verejného ochranu práv (ombudsmana)</a:t>
            </a:r>
          </a:p>
          <a:p>
            <a:pPr marL="342900" indent="-342900">
              <a:buSzPct val="100000"/>
              <a:buFont typeface="Playfair Display SemiBold" panose="020B0604020202020204" charset="-18"/>
              <a:buChar char="!"/>
            </a:pPr>
            <a:r>
              <a:rPr lang="sk-SK" sz="2000" dirty="0"/>
              <a:t>Slovenské národné stredisko pre ľudské práva</a:t>
            </a:r>
          </a:p>
          <a:p>
            <a:pPr marL="342900" indent="-342900">
              <a:buSzPct val="100000"/>
              <a:buFont typeface="Playfair Display SemiBold" panose="020B0604020202020204" charset="-18"/>
              <a:buChar char="!"/>
            </a:pPr>
            <a:r>
              <a:rPr lang="sk-SK" sz="2000" dirty="0"/>
              <a:t>Rada Európy - Európsky súd pre ľudské práva</a:t>
            </a:r>
          </a:p>
          <a:p>
            <a:pPr marL="342900" indent="-342900">
              <a:buSzPct val="100000"/>
              <a:buFont typeface="Playfair Display SemiBold" panose="020B0604020202020204" charset="-18"/>
              <a:buChar char="!"/>
            </a:pPr>
            <a:r>
              <a:rPr lang="sk-SK" sz="2000" dirty="0"/>
              <a:t>Organizácia Spojených národov</a:t>
            </a:r>
          </a:p>
          <a:p>
            <a:pPr marL="342900" indent="-342900">
              <a:buSzPct val="100000"/>
              <a:buFont typeface="Playfair Display SemiBold" panose="020B0604020202020204" charset="-18"/>
              <a:buChar char="!"/>
            </a:pPr>
            <a:r>
              <a:rPr lang="sk-SK" sz="2000" dirty="0"/>
              <a:t>Európska únia</a:t>
            </a:r>
          </a:p>
        </p:txBody>
      </p:sp>
      <p:pic>
        <p:nvPicPr>
          <p:cNvPr id="10" name="Grafický objekt 9" descr="Dokument výplň plnou farbou">
            <a:hlinkClick r:id="rId3"/>
            <a:extLst>
              <a:ext uri="{FF2B5EF4-FFF2-40B4-BE49-F238E27FC236}">
                <a16:creationId xmlns:a16="http://schemas.microsoft.com/office/drawing/2014/main" id="{8EEFB7BA-BC90-4CDA-97A8-192E4D2B4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9600" y="1926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2"/>
          <p:cNvSpPr txBox="1">
            <a:spLocks noGrp="1"/>
          </p:cNvSpPr>
          <p:nvPr>
            <p:ph type="title"/>
          </p:nvPr>
        </p:nvSpPr>
        <p:spPr>
          <a:xfrm>
            <a:off x="1222872" y="680686"/>
            <a:ext cx="6698256" cy="136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b="1" dirty="0"/>
              <a:t>Úloha:</a:t>
            </a:r>
            <a:br>
              <a:rPr lang="sk-SK" sz="2400" dirty="0"/>
            </a:br>
            <a:r>
              <a:rPr lang="sk-SK" sz="2400" dirty="0"/>
              <a:t>Na základe fotografií uvažuj, o ktoré ľudské práva ide a či sú porušované alebo dodržiavané.</a:t>
            </a:r>
            <a:endParaRPr sz="2400" dirty="0"/>
          </a:p>
        </p:txBody>
      </p:sp>
      <p:pic>
        <p:nvPicPr>
          <p:cNvPr id="1026" name="Picture 2" descr="India child labour bill amendments criticised by UN - BBC News">
            <a:extLst>
              <a:ext uri="{FF2B5EF4-FFF2-40B4-BE49-F238E27FC236}">
                <a16:creationId xmlns:a16="http://schemas.microsoft.com/office/drawing/2014/main" id="{E535F2D5-9184-4D3F-8163-D59AF8043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68" y="2301491"/>
            <a:ext cx="3492347" cy="1964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Odborník radí, čomu sa vyhnúť, aby ste rokmi nezničili svoje manželstvo">
            <a:extLst>
              <a:ext uri="{FF2B5EF4-FFF2-40B4-BE49-F238E27FC236}">
                <a16:creationId xmlns:a16="http://schemas.microsoft.com/office/drawing/2014/main" id="{D0FB2D91-1AA1-449E-B35F-6AA0CD3A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87" y="2301491"/>
            <a:ext cx="3492348" cy="1964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1936;p38">
            <a:extLst>
              <a:ext uri="{FF2B5EF4-FFF2-40B4-BE49-F238E27FC236}">
                <a16:creationId xmlns:a16="http://schemas.microsoft.com/office/drawing/2014/main" id="{AF20D756-3F6A-4DE8-96B4-493521EDB84E}"/>
              </a:ext>
            </a:extLst>
          </p:cNvPr>
          <p:cNvSpPr txBox="1">
            <a:spLocks/>
          </p:cNvSpPr>
          <p:nvPr/>
        </p:nvSpPr>
        <p:spPr>
          <a:xfrm>
            <a:off x="1042930" y="4518290"/>
            <a:ext cx="3323422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1400" b="1" dirty="0"/>
              <a:t>Právo na ochranu pred </a:t>
            </a:r>
          </a:p>
          <a:p>
            <a:r>
              <a:rPr lang="sk-SK" sz="1400" b="1" dirty="0"/>
              <a:t>detskou prácou </a:t>
            </a:r>
            <a:r>
              <a:rPr lang="sk-SK" sz="1400" b="1" dirty="0">
                <a:sym typeface="Symbol" panose="05050102010706020507" pitchFamily="18" charset="2"/>
              </a:rPr>
              <a:t></a:t>
            </a:r>
            <a:r>
              <a:rPr lang="sk-SK" sz="1400" b="1" dirty="0"/>
              <a:t> porušované</a:t>
            </a:r>
            <a:endParaRPr lang="sk-SK" sz="1600" b="1" dirty="0"/>
          </a:p>
        </p:txBody>
      </p:sp>
      <p:sp>
        <p:nvSpPr>
          <p:cNvPr id="6" name="Google Shape;1936;p38">
            <a:extLst>
              <a:ext uri="{FF2B5EF4-FFF2-40B4-BE49-F238E27FC236}">
                <a16:creationId xmlns:a16="http://schemas.microsoft.com/office/drawing/2014/main" id="{5249F7A4-3329-4C9D-8668-94C60D723AFB}"/>
              </a:ext>
            </a:extLst>
          </p:cNvPr>
          <p:cNvSpPr txBox="1">
            <a:spLocks/>
          </p:cNvSpPr>
          <p:nvPr/>
        </p:nvSpPr>
        <p:spPr>
          <a:xfrm>
            <a:off x="4777648" y="4518290"/>
            <a:ext cx="3323422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1400" b="1" dirty="0"/>
              <a:t>Právo na uzavretie manželstva </a:t>
            </a:r>
            <a:r>
              <a:rPr lang="sk-SK" sz="1400" b="1" dirty="0">
                <a:sym typeface="Symbol" panose="05050102010706020507" pitchFamily="18" charset="2"/>
              </a:rPr>
              <a:t> </a:t>
            </a:r>
            <a:r>
              <a:rPr lang="sk-SK" sz="1400" b="1" dirty="0"/>
              <a:t>dodržiavané</a:t>
            </a:r>
            <a:endParaRPr lang="sk-SK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cete byť dobrým šéfom? Zabudnite na bossing na pracovisku! | PROPLUSCO  s.r.o">
            <a:extLst>
              <a:ext uri="{FF2B5EF4-FFF2-40B4-BE49-F238E27FC236}">
                <a16:creationId xmlns:a16="http://schemas.microsoft.com/office/drawing/2014/main" id="{883426C4-FDA5-43C9-81E2-F727A88BA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b="6516"/>
          <a:stretch/>
        </p:blipFill>
        <p:spPr bwMode="auto">
          <a:xfrm>
            <a:off x="1134605" y="2214390"/>
            <a:ext cx="3569597" cy="2042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Prečo je odpočinok dôležitý a ako relaxovať správne - Psychológia">
            <a:extLst>
              <a:ext uri="{FF2B5EF4-FFF2-40B4-BE49-F238E27FC236}">
                <a16:creationId xmlns:a16="http://schemas.microsoft.com/office/drawing/2014/main" id="{B54C1B73-AC28-4B5D-B993-8B639654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01" y="2214390"/>
            <a:ext cx="3063194" cy="2042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1969;p42">
            <a:extLst>
              <a:ext uri="{FF2B5EF4-FFF2-40B4-BE49-F238E27FC236}">
                <a16:creationId xmlns:a16="http://schemas.microsoft.com/office/drawing/2014/main" id="{22F991C4-9031-4D81-B373-3CFB58D3C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872" y="680686"/>
            <a:ext cx="6698256" cy="136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b="1" dirty="0"/>
              <a:t>Úloha:</a:t>
            </a:r>
            <a:br>
              <a:rPr lang="sk-SK" sz="2400" dirty="0"/>
            </a:br>
            <a:r>
              <a:rPr lang="sk-SK" sz="2400" dirty="0"/>
              <a:t>Na základe fotografií uvažuj, o ktoré ľudské práva ide a či sú porušované alebo dodržiavané.</a:t>
            </a:r>
            <a:endParaRPr sz="2400" dirty="0"/>
          </a:p>
        </p:txBody>
      </p:sp>
      <p:sp>
        <p:nvSpPr>
          <p:cNvPr id="5" name="Google Shape;1936;p38">
            <a:extLst>
              <a:ext uri="{FF2B5EF4-FFF2-40B4-BE49-F238E27FC236}">
                <a16:creationId xmlns:a16="http://schemas.microsoft.com/office/drawing/2014/main" id="{9F668859-2FF6-4938-B424-153EC86BA52B}"/>
              </a:ext>
            </a:extLst>
          </p:cNvPr>
          <p:cNvSpPr txBox="1">
            <a:spLocks/>
          </p:cNvSpPr>
          <p:nvPr/>
        </p:nvSpPr>
        <p:spPr>
          <a:xfrm>
            <a:off x="1410976" y="4543799"/>
            <a:ext cx="3016853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1400" b="1" dirty="0"/>
              <a:t>Právo na zachovanie ľudskej dôstojnosti </a:t>
            </a:r>
            <a:r>
              <a:rPr lang="sk-SK" sz="1400" b="1" dirty="0">
                <a:sym typeface="Symbol" panose="05050102010706020507" pitchFamily="18" charset="2"/>
              </a:rPr>
              <a:t></a:t>
            </a:r>
            <a:r>
              <a:rPr lang="sk-SK" sz="1400" b="1" dirty="0"/>
              <a:t> porušované</a:t>
            </a:r>
            <a:endParaRPr lang="sk-SK" sz="1600" b="1" dirty="0"/>
          </a:p>
        </p:txBody>
      </p:sp>
      <p:sp>
        <p:nvSpPr>
          <p:cNvPr id="6" name="Google Shape;1936;p38">
            <a:extLst>
              <a:ext uri="{FF2B5EF4-FFF2-40B4-BE49-F238E27FC236}">
                <a16:creationId xmlns:a16="http://schemas.microsoft.com/office/drawing/2014/main" id="{974E6505-4B28-42F1-BF23-842ACF4E9D44}"/>
              </a:ext>
            </a:extLst>
          </p:cNvPr>
          <p:cNvSpPr txBox="1">
            <a:spLocks/>
          </p:cNvSpPr>
          <p:nvPr/>
        </p:nvSpPr>
        <p:spPr>
          <a:xfrm>
            <a:off x="4969371" y="4366183"/>
            <a:ext cx="3016853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sk-SK" sz="1400" b="1" dirty="0"/>
              <a:t>Právo na odpočinok </a:t>
            </a:r>
            <a:r>
              <a:rPr lang="sk-SK" sz="1400" b="1" dirty="0">
                <a:sym typeface="Symbol" panose="05050102010706020507" pitchFamily="18" charset="2"/>
              </a:rPr>
              <a:t></a:t>
            </a:r>
            <a:r>
              <a:rPr lang="sk-SK" sz="1400" b="1" dirty="0"/>
              <a:t> dodržiavané</a:t>
            </a:r>
            <a:endParaRPr lang="sk-SK" sz="1600" b="1" dirty="0"/>
          </a:p>
        </p:txBody>
      </p:sp>
    </p:spTree>
    <p:extLst>
      <p:ext uri="{BB962C8B-B14F-4D97-AF65-F5344CB8AC3E}">
        <p14:creationId xmlns:p14="http://schemas.microsoft.com/office/powerpoint/2010/main" val="32765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969;p42">
            <a:extLst>
              <a:ext uri="{FF2B5EF4-FFF2-40B4-BE49-F238E27FC236}">
                <a16:creationId xmlns:a16="http://schemas.microsoft.com/office/drawing/2014/main" id="{A157DEAA-661A-4242-B3AA-8C25FFF96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872" y="680686"/>
            <a:ext cx="6698256" cy="136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k-SK" sz="2400" b="1" dirty="0"/>
              <a:t>Úloha:</a:t>
            </a:r>
            <a:br>
              <a:rPr lang="sk-SK" sz="2400" dirty="0"/>
            </a:br>
            <a:r>
              <a:rPr lang="sk-SK" sz="2400" dirty="0"/>
              <a:t>Na základe fotografií uvažuj, o ktoré ľudské práva ide a či sú porušované alebo dodržiavané.</a:t>
            </a:r>
            <a:endParaRPr sz="2400" dirty="0"/>
          </a:p>
        </p:txBody>
      </p:sp>
      <p:pic>
        <p:nvPicPr>
          <p:cNvPr id="5" name="Picture 4" descr="sloboda prejavu free flickr – EZOpress">
            <a:extLst>
              <a:ext uri="{FF2B5EF4-FFF2-40B4-BE49-F238E27FC236}">
                <a16:creationId xmlns:a16="http://schemas.microsoft.com/office/drawing/2014/main" id="{DD396F56-AED2-433C-B851-94EE2682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72" y="2169292"/>
            <a:ext cx="3251133" cy="2056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8" name="Picture 2" descr="Islamophobia in Europe - Open Society Foundations">
            <a:extLst>
              <a:ext uri="{FF2B5EF4-FFF2-40B4-BE49-F238E27FC236}">
                <a16:creationId xmlns:a16="http://schemas.microsoft.com/office/drawing/2014/main" id="{444757D9-8159-4B8B-9E99-C5803A4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" b="18846"/>
          <a:stretch/>
        </p:blipFill>
        <p:spPr bwMode="auto">
          <a:xfrm>
            <a:off x="4521761" y="2169292"/>
            <a:ext cx="3568967" cy="2056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1936;p38">
            <a:extLst>
              <a:ext uri="{FF2B5EF4-FFF2-40B4-BE49-F238E27FC236}">
                <a16:creationId xmlns:a16="http://schemas.microsoft.com/office/drawing/2014/main" id="{73B73B78-EDDB-40CF-AC3E-003CCDBBA8EB}"/>
              </a:ext>
            </a:extLst>
          </p:cNvPr>
          <p:cNvSpPr txBox="1">
            <a:spLocks/>
          </p:cNvSpPr>
          <p:nvPr/>
        </p:nvSpPr>
        <p:spPr>
          <a:xfrm>
            <a:off x="982649" y="4345789"/>
            <a:ext cx="3392378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pt-BR" sz="1400" b="1" dirty="0"/>
              <a:t>Právo na slobodu prejavu </a:t>
            </a:r>
            <a:r>
              <a:rPr lang="sk-SK" sz="1400" b="1" dirty="0">
                <a:sym typeface="Symbol" panose="05050102010706020507" pitchFamily="18" charset="2"/>
              </a:rPr>
              <a:t></a:t>
            </a:r>
            <a:r>
              <a:rPr lang="sk-SK" sz="1400" b="1" dirty="0"/>
              <a:t> porušované</a:t>
            </a:r>
            <a:endParaRPr lang="sk-SK" sz="1600" b="1" dirty="0"/>
          </a:p>
        </p:txBody>
      </p:sp>
      <p:sp>
        <p:nvSpPr>
          <p:cNvPr id="7" name="Google Shape;1936;p38">
            <a:extLst>
              <a:ext uri="{FF2B5EF4-FFF2-40B4-BE49-F238E27FC236}">
                <a16:creationId xmlns:a16="http://schemas.microsoft.com/office/drawing/2014/main" id="{566611F7-F3A1-4D8D-83CE-CD11A2127F69}"/>
              </a:ext>
            </a:extLst>
          </p:cNvPr>
          <p:cNvSpPr txBox="1">
            <a:spLocks/>
          </p:cNvSpPr>
          <p:nvPr/>
        </p:nvSpPr>
        <p:spPr>
          <a:xfrm>
            <a:off x="5100562" y="4515863"/>
            <a:ext cx="2411363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pt-BR" sz="1400" b="1" dirty="0"/>
              <a:t>Právo na slobodu náboženstva </a:t>
            </a:r>
            <a:r>
              <a:rPr lang="sk-SK" sz="1400" b="1" dirty="0">
                <a:sym typeface="Symbol" panose="05050102010706020507" pitchFamily="18" charset="2"/>
              </a:rPr>
              <a:t></a:t>
            </a:r>
            <a:r>
              <a:rPr lang="sk-SK" sz="1400" b="1" dirty="0"/>
              <a:t> porušované</a:t>
            </a:r>
            <a:endParaRPr lang="sk-SK" sz="1600" b="1" dirty="0"/>
          </a:p>
        </p:txBody>
      </p:sp>
    </p:spTree>
    <p:extLst>
      <p:ext uri="{BB962C8B-B14F-4D97-AF65-F5344CB8AC3E}">
        <p14:creationId xmlns:p14="http://schemas.microsoft.com/office/powerpoint/2010/main" val="18646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oci je vzdelanie stále dostupnejšie, nerovnosti vo vzdelaní pretrvávajú.  Majú dopad na životy jednotlivcov i ekonomiky krajín">
            <a:extLst>
              <a:ext uri="{FF2B5EF4-FFF2-40B4-BE49-F238E27FC236}">
                <a16:creationId xmlns:a16="http://schemas.microsoft.com/office/drawing/2014/main" id="{1F70954B-2606-4996-AFAC-8D2FD8AC1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/>
          <a:stretch/>
        </p:blipFill>
        <p:spPr bwMode="auto">
          <a:xfrm>
            <a:off x="1038115" y="2181338"/>
            <a:ext cx="3443684" cy="2181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Google Shape;1969;p42">
            <a:extLst>
              <a:ext uri="{FF2B5EF4-FFF2-40B4-BE49-F238E27FC236}">
                <a16:creationId xmlns:a16="http://schemas.microsoft.com/office/drawing/2014/main" id="{A157DEAA-661A-4242-B3AA-8C25FFF96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872" y="680686"/>
            <a:ext cx="6698256" cy="136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k-SK" sz="2400" b="1" dirty="0"/>
              <a:t>Úloha:</a:t>
            </a:r>
            <a:br>
              <a:rPr lang="sk-SK" sz="2400" dirty="0"/>
            </a:br>
            <a:r>
              <a:rPr lang="sk-SK" sz="2400" dirty="0"/>
              <a:t>Na základe fotografií uvažuj, o ktoré ľudské práva ide a či sú porušované alebo dodržiavané.</a:t>
            </a:r>
            <a:endParaRPr sz="2400" dirty="0"/>
          </a:p>
        </p:txBody>
      </p:sp>
      <p:pic>
        <p:nvPicPr>
          <p:cNvPr id="3082" name="Picture 10" descr="Ukrajina konečne priznala vojnu s Ruskom. Slova vojna sa však bojí - Svet  SME">
            <a:extLst>
              <a:ext uri="{FF2B5EF4-FFF2-40B4-BE49-F238E27FC236}">
                <a16:creationId xmlns:a16="http://schemas.microsoft.com/office/drawing/2014/main" id="{FE5F2870-AE65-4AE4-9090-7754D187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68" y="2181338"/>
            <a:ext cx="3395216" cy="2181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1936;p38">
            <a:extLst>
              <a:ext uri="{FF2B5EF4-FFF2-40B4-BE49-F238E27FC236}">
                <a16:creationId xmlns:a16="http://schemas.microsoft.com/office/drawing/2014/main" id="{BF069481-B10D-41B3-9EB0-1B7ED9BBEFDE}"/>
              </a:ext>
            </a:extLst>
          </p:cNvPr>
          <p:cNvSpPr txBox="1">
            <a:spLocks/>
          </p:cNvSpPr>
          <p:nvPr/>
        </p:nvSpPr>
        <p:spPr>
          <a:xfrm>
            <a:off x="1620977" y="4617050"/>
            <a:ext cx="2277961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pt-BR" sz="1400" b="1" dirty="0"/>
              <a:t>Právo na </a:t>
            </a:r>
            <a:r>
              <a:rPr lang="sk-SK" sz="1400" b="1" dirty="0"/>
              <a:t>bezplatné vzdelanie </a:t>
            </a:r>
            <a:r>
              <a:rPr lang="sk-SK" sz="1400" b="1" dirty="0">
                <a:sym typeface="Symbol" panose="05050102010706020507" pitchFamily="18" charset="2"/>
              </a:rPr>
              <a:t></a:t>
            </a:r>
            <a:r>
              <a:rPr lang="sk-SK" sz="1400" b="1" dirty="0"/>
              <a:t> dodržiavané</a:t>
            </a:r>
            <a:endParaRPr lang="sk-SK" sz="1600" b="1" dirty="0"/>
          </a:p>
        </p:txBody>
      </p:sp>
      <p:sp>
        <p:nvSpPr>
          <p:cNvPr id="6" name="Google Shape;1936;p38">
            <a:extLst>
              <a:ext uri="{FF2B5EF4-FFF2-40B4-BE49-F238E27FC236}">
                <a16:creationId xmlns:a16="http://schemas.microsoft.com/office/drawing/2014/main" id="{651CE3B4-0E26-45A2-81DD-72C71063D59F}"/>
              </a:ext>
            </a:extLst>
          </p:cNvPr>
          <p:cNvSpPr txBox="1">
            <a:spLocks/>
          </p:cNvSpPr>
          <p:nvPr/>
        </p:nvSpPr>
        <p:spPr>
          <a:xfrm>
            <a:off x="4713506" y="4441762"/>
            <a:ext cx="3392378" cy="3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fair Display SemiBold"/>
              <a:buNone/>
              <a:defRPr sz="6000" b="0" i="0" u="none" strike="noStrike" cap="none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BB"/>
              </a:buClr>
              <a:buSzPts val="3300"/>
              <a:buFont typeface="Playfair Display SemiBold"/>
              <a:buNone/>
              <a:defRPr sz="3300" b="0" i="0" u="none" strike="noStrike" cap="none">
                <a:solidFill>
                  <a:srgbClr val="C6D9B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pt-BR" sz="1400" b="1" dirty="0"/>
              <a:t>Právo </a:t>
            </a:r>
            <a:r>
              <a:rPr lang="sk-SK" sz="1400" b="1" dirty="0"/>
              <a:t>na mier </a:t>
            </a:r>
            <a:r>
              <a:rPr lang="sk-SK" sz="1400" b="1" dirty="0">
                <a:sym typeface="Symbol" panose="05050102010706020507" pitchFamily="18" charset="2"/>
              </a:rPr>
              <a:t></a:t>
            </a:r>
            <a:r>
              <a:rPr lang="sk-SK" sz="1400" b="1" dirty="0"/>
              <a:t> porušované</a:t>
            </a:r>
            <a:endParaRPr lang="sk-SK" sz="1600" b="1" dirty="0"/>
          </a:p>
        </p:txBody>
      </p:sp>
    </p:spTree>
    <p:extLst>
      <p:ext uri="{BB962C8B-B14F-4D97-AF65-F5344CB8AC3E}">
        <p14:creationId xmlns:p14="http://schemas.microsoft.com/office/powerpoint/2010/main" val="41620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39"/>
          <p:cNvSpPr txBox="1">
            <a:spLocks noGrp="1"/>
          </p:cNvSpPr>
          <p:nvPr>
            <p:ph type="subTitle" idx="1"/>
          </p:nvPr>
        </p:nvSpPr>
        <p:spPr>
          <a:xfrm>
            <a:off x="1371600" y="2811897"/>
            <a:ext cx="6400799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400" b="1" dirty="0">
                <a:solidFill>
                  <a:schemeClr val="accent6">
                    <a:lumMod val="75000"/>
                  </a:schemeClr>
                </a:solidFill>
                <a:latin typeface="Playfair Display Medium" panose="020B0604020202020204" charset="-18"/>
              </a:rPr>
              <a:t>Ďakujem za pozornosť!</a:t>
            </a:r>
            <a:endParaRPr sz="4400" b="1" dirty="0">
              <a:solidFill>
                <a:schemeClr val="accent6">
                  <a:lumMod val="75000"/>
                </a:schemeClr>
              </a:solidFill>
              <a:latin typeface="Playfair Display Medium" panose="020B0604020202020204" charset="-18"/>
            </a:endParaRPr>
          </a:p>
        </p:txBody>
      </p:sp>
      <p:sp>
        <p:nvSpPr>
          <p:cNvPr id="6" name="Google Shape;1942;p39">
            <a:extLst>
              <a:ext uri="{FF2B5EF4-FFF2-40B4-BE49-F238E27FC236}">
                <a16:creationId xmlns:a16="http://schemas.microsoft.com/office/drawing/2014/main" id="{F08AA9AC-1BD3-4B8B-AEE0-6B406020A168}"/>
              </a:ext>
            </a:extLst>
          </p:cNvPr>
          <p:cNvSpPr txBox="1">
            <a:spLocks/>
          </p:cNvSpPr>
          <p:nvPr/>
        </p:nvSpPr>
        <p:spPr>
          <a:xfrm>
            <a:off x="1371599" y="1651705"/>
            <a:ext cx="6400799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rtan"/>
              <a:buNone/>
              <a:defRPr sz="1400" b="0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0" indent="0"/>
            <a:r>
              <a:rPr lang="sk-SK" sz="2800" b="1" dirty="0">
                <a:solidFill>
                  <a:schemeClr val="accent6">
                    <a:lumMod val="75000"/>
                  </a:schemeClr>
                </a:solidFill>
                <a:latin typeface="Playfair Display Medium" panose="020B0604020202020204" charset="-18"/>
              </a:rPr>
              <a:t>Domáca úloha: </a:t>
            </a:r>
          </a:p>
          <a:p>
            <a:pPr marL="0" indent="0"/>
            <a:r>
              <a:rPr lang="sk-SK" sz="2800" dirty="0">
                <a:solidFill>
                  <a:schemeClr val="accent6">
                    <a:lumMod val="75000"/>
                  </a:schemeClr>
                </a:solidFill>
                <a:latin typeface="Playfair Display Medium" panose="020B0604020202020204" charset="-18"/>
              </a:rPr>
              <a:t>Zamyslite sa nad slovom mier.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2" grpId="0" build="p"/>
      <p:bldP spid="6" grpId="0"/>
    </p:bldLst>
  </p:timing>
</p:sld>
</file>

<file path=ppt/theme/theme1.xml><?xml version="1.0" encoding="utf-8"?>
<a:theme xmlns:a="http://schemas.openxmlformats.org/drawingml/2006/main" name="Human Rights Day by Slidesgo">
  <a:themeElements>
    <a:clrScheme name="Simple Light">
      <a:dk1>
        <a:srgbClr val="52413C"/>
      </a:dk1>
      <a:lt1>
        <a:srgbClr val="E6C77F"/>
      </a:lt1>
      <a:dk2>
        <a:srgbClr val="A35546"/>
      </a:dk2>
      <a:lt2>
        <a:srgbClr val="FFF8EE"/>
      </a:lt2>
      <a:accent1>
        <a:srgbClr val="FFE7D2"/>
      </a:accent1>
      <a:accent2>
        <a:srgbClr val="CBAEA7"/>
      </a:accent2>
      <a:accent3>
        <a:srgbClr val="F4CAC1"/>
      </a:accent3>
      <a:accent4>
        <a:srgbClr val="E0A585"/>
      </a:accent4>
      <a:accent5>
        <a:srgbClr val="CE6955"/>
      </a:accent5>
      <a:accent6>
        <a:srgbClr val="829B53"/>
      </a:accent6>
      <a:hlink>
        <a:srgbClr val="5241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298</Words>
  <Application>Microsoft Office PowerPoint</Application>
  <PresentationFormat>Prezentácia na obrazovke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Playfair Display Medium</vt:lpstr>
      <vt:lpstr>Playfair Display SemiBold</vt:lpstr>
      <vt:lpstr>Spartan</vt:lpstr>
      <vt:lpstr>Human Rights Day by Slidesgo</vt:lpstr>
      <vt:lpstr>Ľudské práva</vt:lpstr>
      <vt:lpstr>   Ľudské práva sú dané práva, ktoré prislúchajú každému človeku od narodenia. Ľudské práva sú neodňateľné, nescudziteľné, nepremlčateľné, nezrušiteľné. Sú univerzálne a patria všetkým ľuďom bez ohľadu na  rasu, farbu pleti, pohlavie, jazyk, náboženstvo, politické presvedčenie, pôvod, majetok, či postavenie. Sú večné a nemenné. Nepochádzajú od moci, ale naopak moc zaväzujú.</vt:lpstr>
      <vt:lpstr>Prezentácia programu PowerPoint</vt:lpstr>
      <vt:lpstr>Úloha: Na základe fotografií uvažuj, o ktoré ľudské práva ide a či sú porušované alebo dodržiavané.</vt:lpstr>
      <vt:lpstr>Úloha: Na základe fotografií uvažuj, o ktoré ľudské práva ide a či sú porušované alebo dodržiavané.</vt:lpstr>
      <vt:lpstr>Úloha: Na základe fotografií uvažuj, o ktoré ľudské práva ide a či sú porušované alebo dodržiavané.</vt:lpstr>
      <vt:lpstr>Úloha: Na základe fotografií uvažuj, o ktoré ľudské práva ide a či sú porušované alebo dodržiavané.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Ľudské práva</dc:title>
  <dc:creator>Veronika</dc:creator>
  <cp:lastModifiedBy>Veronika Petrovová</cp:lastModifiedBy>
  <cp:revision>10</cp:revision>
  <dcterms:modified xsi:type="dcterms:W3CDTF">2022-02-27T17:50:05Z</dcterms:modified>
</cp:coreProperties>
</file>