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6" r:id="rId7"/>
    <p:sldId id="267" r:id="rId8"/>
    <p:sldId id="261" r:id="rId9"/>
    <p:sldId id="262" r:id="rId10"/>
    <p:sldId id="263" r:id="rId11"/>
    <p:sldId id="264" r:id="rId12"/>
    <p:sldId id="269" r:id="rId13"/>
    <p:sldId id="265" r:id="rId14"/>
    <p:sldId id="268" r:id="rId15"/>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3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sk-SK" smtClean="0"/>
              <a:t>Upravte štýly predlohy textu</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Kliknutím upravte štýl predlohy podnadpisov</a:t>
            </a:r>
            <a:endParaRPr lang="en-US" dirty="0"/>
          </a:p>
        </p:txBody>
      </p:sp>
      <p:sp>
        <p:nvSpPr>
          <p:cNvPr id="4" name="Date Placeholder 3"/>
          <p:cNvSpPr>
            <a:spLocks noGrp="1"/>
          </p:cNvSpPr>
          <p:nvPr>
            <p:ph type="dt" sz="half" idx="10"/>
          </p:nvPr>
        </p:nvSpPr>
        <p:spPr/>
        <p:txBody>
          <a:bodyPr/>
          <a:lstStyle/>
          <a:p>
            <a:fld id="{B737F147-77CD-4FF4-8FD8-D8761A69D055}" type="datetimeFigureOut">
              <a:rPr lang="sk-SK" smtClean="0"/>
              <a:t>21.09.2021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1440170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tický 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sk-SK" smtClean="0"/>
              <a:t>Upravte štýly predlohy textu</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5" name="Date Placeholder 4"/>
          <p:cNvSpPr>
            <a:spLocks noGrp="1"/>
          </p:cNvSpPr>
          <p:nvPr>
            <p:ph type="dt" sz="half" idx="10"/>
          </p:nvPr>
        </p:nvSpPr>
        <p:spPr/>
        <p:txBody>
          <a:bodyPr/>
          <a:lstStyle/>
          <a:p>
            <a:fld id="{B737F147-77CD-4FF4-8FD8-D8761A69D055}" type="datetimeFigureOut">
              <a:rPr lang="sk-SK" smtClean="0"/>
              <a:t>21.09.2021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811815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ázov a popis">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sk-SK" smtClean="0"/>
              <a:t>Upravte štýly predlohy textu</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4" name="Date Placeholder 3"/>
          <p:cNvSpPr>
            <a:spLocks noGrp="1"/>
          </p:cNvSpPr>
          <p:nvPr>
            <p:ph type="dt" sz="half" idx="10"/>
          </p:nvPr>
        </p:nvSpPr>
        <p:spPr/>
        <p:txBody>
          <a:bodyPr/>
          <a:lstStyle/>
          <a:p>
            <a:fld id="{B737F147-77CD-4FF4-8FD8-D8761A69D055}" type="datetimeFigureOut">
              <a:rPr lang="sk-SK" smtClean="0"/>
              <a:t>21.09.2021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2673771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onuka s popisom">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sk-SK" smtClean="0"/>
              <a:t>Upravte štýly predlohy textu</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4" name="Date Placeholder 3"/>
          <p:cNvSpPr>
            <a:spLocks noGrp="1"/>
          </p:cNvSpPr>
          <p:nvPr>
            <p:ph type="dt" sz="half" idx="10"/>
          </p:nvPr>
        </p:nvSpPr>
        <p:spPr/>
        <p:txBody>
          <a:bodyPr/>
          <a:lstStyle/>
          <a:p>
            <a:fld id="{B737F147-77CD-4FF4-8FD8-D8761A69D055}" type="datetimeFigureOut">
              <a:rPr lang="sk-SK" smtClean="0"/>
              <a:t>21.09.2021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766FE722-D2F3-4FF6-938E-D7A4352E62BC}" type="slidenum">
              <a:rPr lang="sk-SK" smtClean="0"/>
              <a:t>‹#›</a:t>
            </a:fld>
            <a:endParaRPr lang="sk-SK"/>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37612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s názv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sk-SK" smtClean="0"/>
              <a:t>Upravte štýly predlohy textu</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Upraviť štýly predlohy textu</a:t>
            </a:r>
          </a:p>
        </p:txBody>
      </p:sp>
      <p:sp>
        <p:nvSpPr>
          <p:cNvPr id="4" name="Date Placeholder 3"/>
          <p:cNvSpPr>
            <a:spLocks noGrp="1"/>
          </p:cNvSpPr>
          <p:nvPr>
            <p:ph type="dt" sz="half" idx="10"/>
          </p:nvPr>
        </p:nvSpPr>
        <p:spPr/>
        <p:txBody>
          <a:bodyPr/>
          <a:lstStyle/>
          <a:p>
            <a:fld id="{B737F147-77CD-4FF4-8FD8-D8761A69D055}" type="datetimeFigureOut">
              <a:rPr lang="sk-SK" smtClean="0"/>
              <a:t>21.09.2021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3586434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tĺpe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sk-SK" smtClean="0"/>
              <a:t>Upravte štýly predlohy textu</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737F147-77CD-4FF4-8FD8-D8761A69D055}" type="datetimeFigureOut">
              <a:rPr lang="sk-SK" smtClean="0"/>
              <a:t>21.09.2021</a:t>
            </a:fld>
            <a:endParaRPr lang="sk-SK"/>
          </a:p>
        </p:txBody>
      </p:sp>
      <p:sp>
        <p:nvSpPr>
          <p:cNvPr id="4"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3928131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Stĺpec s obrázk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sk-SK" smtClean="0"/>
              <a:t>Upravte štýly predlohy textu</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737F147-77CD-4FF4-8FD8-D8761A69D055}" type="datetimeFigureOut">
              <a:rPr lang="sk-SK" smtClean="0"/>
              <a:t>21.09.2021</a:t>
            </a:fld>
            <a:endParaRPr lang="sk-SK"/>
          </a:p>
        </p:txBody>
      </p:sp>
      <p:sp>
        <p:nvSpPr>
          <p:cNvPr id="4"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2319083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Vertical Text Placeholder 2"/>
          <p:cNvSpPr>
            <a:spLocks noGrp="1"/>
          </p:cNvSpPr>
          <p:nvPr>
            <p:ph type="body" orient="vert" idx="1"/>
          </p:nvPr>
        </p:nvSpPr>
        <p:spPr/>
        <p:txBody>
          <a:bodyPr vert="eaVert" anchor="t" anchorCtr="0"/>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B737F147-77CD-4FF4-8FD8-D8761A69D055}" type="datetimeFigureOut">
              <a:rPr lang="sk-SK" smtClean="0"/>
              <a:t>21.09.2021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1071849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sk-SK" smtClean="0"/>
              <a:t>Upravte štýly predlohy textu</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B737F147-77CD-4FF4-8FD8-D8761A69D055}" type="datetimeFigureOut">
              <a:rPr lang="sk-SK" smtClean="0"/>
              <a:t>21.09.2021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771560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Content Placeholder 2"/>
          <p:cNvSpPr>
            <a:spLocks noGrp="1"/>
          </p:cNvSpPr>
          <p:nvPr>
            <p:ph idx="1"/>
          </p:nvPr>
        </p:nvSpPr>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7" name="Date Placeholder 6"/>
          <p:cNvSpPr>
            <a:spLocks noGrp="1"/>
          </p:cNvSpPr>
          <p:nvPr>
            <p:ph type="dt" sz="half" idx="10"/>
          </p:nvPr>
        </p:nvSpPr>
        <p:spPr/>
        <p:txBody>
          <a:bodyPr/>
          <a:lstStyle/>
          <a:p>
            <a:fld id="{B737F147-77CD-4FF4-8FD8-D8761A69D055}" type="datetimeFigureOut">
              <a:rPr lang="sk-SK" smtClean="0"/>
              <a:t>21.09.2021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3054081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sk-SK" smtClean="0"/>
              <a:t>Upravte štýly predlohy textu</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Upraviť štýly predlohy textu</a:t>
            </a:r>
          </a:p>
        </p:txBody>
      </p:sp>
      <p:sp>
        <p:nvSpPr>
          <p:cNvPr id="4" name="Date Placeholder 3"/>
          <p:cNvSpPr>
            <a:spLocks noGrp="1"/>
          </p:cNvSpPr>
          <p:nvPr>
            <p:ph type="dt" sz="half" idx="10"/>
          </p:nvPr>
        </p:nvSpPr>
        <p:spPr/>
        <p:txBody>
          <a:bodyPr/>
          <a:lstStyle/>
          <a:p>
            <a:fld id="{B737F147-77CD-4FF4-8FD8-D8761A69D055}" type="datetimeFigureOut">
              <a:rPr lang="sk-SK" smtClean="0"/>
              <a:t>21.09.2021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132351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Date Placeholder 4"/>
          <p:cNvSpPr>
            <a:spLocks noGrp="1"/>
          </p:cNvSpPr>
          <p:nvPr>
            <p:ph type="dt" sz="half" idx="10"/>
          </p:nvPr>
        </p:nvSpPr>
        <p:spPr/>
        <p:txBody>
          <a:bodyPr/>
          <a:lstStyle/>
          <a:p>
            <a:fld id="{B737F147-77CD-4FF4-8FD8-D8761A69D055}" type="datetimeFigureOut">
              <a:rPr lang="sk-SK" smtClean="0"/>
              <a:t>21.09.2021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1888717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k-SK" smtClean="0"/>
              <a:t>Upravte štýly predlohy textu</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7" name="Date Placeholder 6"/>
          <p:cNvSpPr>
            <a:spLocks noGrp="1"/>
          </p:cNvSpPr>
          <p:nvPr>
            <p:ph type="dt" sz="half" idx="10"/>
          </p:nvPr>
        </p:nvSpPr>
        <p:spPr/>
        <p:txBody>
          <a:bodyPr/>
          <a:lstStyle/>
          <a:p>
            <a:fld id="{B737F147-77CD-4FF4-8FD8-D8761A69D055}" type="datetimeFigureOut">
              <a:rPr lang="sk-SK" smtClean="0"/>
              <a:t>21.09.2021</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289382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7" name="Date Placeholder 2"/>
          <p:cNvSpPr>
            <a:spLocks noGrp="1"/>
          </p:cNvSpPr>
          <p:nvPr>
            <p:ph type="dt" sz="half" idx="10"/>
          </p:nvPr>
        </p:nvSpPr>
        <p:spPr/>
        <p:txBody>
          <a:bodyPr/>
          <a:lstStyle/>
          <a:p>
            <a:fld id="{B737F147-77CD-4FF4-8FD8-D8761A69D055}" type="datetimeFigureOut">
              <a:rPr lang="sk-SK" smtClean="0"/>
              <a:t>21.09.2021</a:t>
            </a:fld>
            <a:endParaRPr lang="sk-SK"/>
          </a:p>
        </p:txBody>
      </p:sp>
      <p:sp>
        <p:nvSpPr>
          <p:cNvPr id="5" name="Footer Placeholder 3"/>
          <p:cNvSpPr>
            <a:spLocks noGrp="1"/>
          </p:cNvSpPr>
          <p:nvPr>
            <p:ph type="ftr" sz="quarter" idx="11"/>
          </p:nvPr>
        </p:nvSpPr>
        <p:spPr/>
        <p:txBody>
          <a:bodyPr/>
          <a:lstStyle/>
          <a:p>
            <a:endParaRPr lang="sk-SK"/>
          </a:p>
        </p:txBody>
      </p:sp>
      <p:sp>
        <p:nvSpPr>
          <p:cNvPr id="6" name="Slide Number Placeholder 4"/>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1118350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737F147-77CD-4FF4-8FD8-D8761A69D055}" type="datetimeFigureOut">
              <a:rPr lang="sk-SK" smtClean="0"/>
              <a:t>21.09.2021</a:t>
            </a:fld>
            <a:endParaRPr lang="sk-SK"/>
          </a:p>
        </p:txBody>
      </p:sp>
      <p:sp>
        <p:nvSpPr>
          <p:cNvPr id="5" name="Footer Placeholder 2"/>
          <p:cNvSpPr>
            <a:spLocks noGrp="1"/>
          </p:cNvSpPr>
          <p:nvPr>
            <p:ph type="ftr" sz="quarter" idx="11"/>
          </p:nvPr>
        </p:nvSpPr>
        <p:spPr/>
        <p:txBody>
          <a:bodyPr/>
          <a:lstStyle/>
          <a:p>
            <a:endParaRPr lang="sk-SK"/>
          </a:p>
        </p:txBody>
      </p:sp>
      <p:sp>
        <p:nvSpPr>
          <p:cNvPr id="6" name="Slide Number Placeholder 3"/>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107461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sk-SK" smtClean="0"/>
              <a:t>Upravte štýly predlohy textu</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7" name="Date Placeholder 4"/>
          <p:cNvSpPr>
            <a:spLocks noGrp="1"/>
          </p:cNvSpPr>
          <p:nvPr>
            <p:ph type="dt" sz="half" idx="10"/>
          </p:nvPr>
        </p:nvSpPr>
        <p:spPr/>
        <p:txBody>
          <a:bodyPr/>
          <a:lstStyle/>
          <a:p>
            <a:fld id="{B737F147-77CD-4FF4-8FD8-D8761A69D055}" type="datetimeFigureOut">
              <a:rPr lang="sk-SK" smtClean="0"/>
              <a:t>21.09.2021</a:t>
            </a:fld>
            <a:endParaRPr lang="sk-SK"/>
          </a:p>
        </p:txBody>
      </p:sp>
      <p:sp>
        <p:nvSpPr>
          <p:cNvPr id="5" name="Footer Placeholder 5"/>
          <p:cNvSpPr>
            <a:spLocks noGrp="1"/>
          </p:cNvSpPr>
          <p:nvPr>
            <p:ph type="ftr" sz="quarter" idx="11"/>
          </p:nvPr>
        </p:nvSpPr>
        <p:spPr/>
        <p:txBody>
          <a:bodyPr/>
          <a:lstStyle/>
          <a:p>
            <a:endParaRPr lang="sk-SK"/>
          </a:p>
        </p:txBody>
      </p:sp>
      <p:sp>
        <p:nvSpPr>
          <p:cNvPr id="6" name="Slide Number Placeholder 6"/>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240331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sk-SK" smtClean="0"/>
              <a:t>Upravte štýly predlohy textu</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Upraviť štýly predlohy textu</a:t>
            </a:r>
          </a:p>
        </p:txBody>
      </p:sp>
      <p:sp>
        <p:nvSpPr>
          <p:cNvPr id="5" name="Date Placeholder 4"/>
          <p:cNvSpPr>
            <a:spLocks noGrp="1"/>
          </p:cNvSpPr>
          <p:nvPr>
            <p:ph type="dt" sz="half" idx="10"/>
          </p:nvPr>
        </p:nvSpPr>
        <p:spPr/>
        <p:txBody>
          <a:bodyPr/>
          <a:lstStyle/>
          <a:p>
            <a:fld id="{B737F147-77CD-4FF4-8FD8-D8761A69D055}" type="datetimeFigureOut">
              <a:rPr lang="sk-SK" smtClean="0"/>
              <a:t>21.09.2021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766FE722-D2F3-4FF6-938E-D7A4352E62BC}" type="slidenum">
              <a:rPr lang="sk-SK" smtClean="0"/>
              <a:t>‹#›</a:t>
            </a:fld>
            <a:endParaRPr lang="sk-SK"/>
          </a:p>
        </p:txBody>
      </p:sp>
    </p:spTree>
    <p:extLst>
      <p:ext uri="{BB962C8B-B14F-4D97-AF65-F5344CB8AC3E}">
        <p14:creationId xmlns:p14="http://schemas.microsoft.com/office/powerpoint/2010/main" val="1184889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sk-SK" smtClean="0"/>
              <a:t>Upravte štýly predlohy textu</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737F147-77CD-4FF4-8FD8-D8761A69D055}" type="datetimeFigureOut">
              <a:rPr lang="sk-SK" smtClean="0"/>
              <a:t>21.09.2021</a:t>
            </a:fld>
            <a:endParaRPr lang="sk-SK"/>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sk-SK"/>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66FE722-D2F3-4FF6-938E-D7A4352E62BC}" type="slidenum">
              <a:rPr lang="sk-SK" smtClean="0"/>
              <a:t>‹#›</a:t>
            </a:fld>
            <a:endParaRPr lang="sk-SK"/>
          </a:p>
        </p:txBody>
      </p:sp>
    </p:spTree>
    <p:extLst>
      <p:ext uri="{BB962C8B-B14F-4D97-AF65-F5344CB8AC3E}">
        <p14:creationId xmlns:p14="http://schemas.microsoft.com/office/powerpoint/2010/main" val="20727307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lstStyle/>
          <a:p>
            <a:r>
              <a:rPr lang="sk-SK" dirty="0" smtClean="0"/>
              <a:t>1. svetová vojna</a:t>
            </a:r>
            <a:endParaRPr lang="sk-SK" dirty="0"/>
          </a:p>
        </p:txBody>
      </p:sp>
      <p:sp>
        <p:nvSpPr>
          <p:cNvPr id="3" name="Podnadpis 2"/>
          <p:cNvSpPr>
            <a:spLocks noGrp="1"/>
          </p:cNvSpPr>
          <p:nvPr>
            <p:ph type="subTitle" idx="1"/>
          </p:nvPr>
        </p:nvSpPr>
        <p:spPr/>
        <p:txBody>
          <a:bodyPr/>
          <a:lstStyle/>
          <a:p>
            <a:endParaRPr lang="sk-SK"/>
          </a:p>
        </p:txBody>
      </p:sp>
    </p:spTree>
    <p:extLst>
      <p:ext uri="{BB962C8B-B14F-4D97-AF65-F5344CB8AC3E}">
        <p14:creationId xmlns:p14="http://schemas.microsoft.com/office/powerpoint/2010/main" val="36213416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Československý odboj a koniec vojny</a:t>
            </a:r>
            <a:endParaRPr lang="sk-SK" dirty="0"/>
          </a:p>
        </p:txBody>
      </p:sp>
      <p:sp>
        <p:nvSpPr>
          <p:cNvPr id="3" name="Zástupný objekt pre obsah 2"/>
          <p:cNvSpPr>
            <a:spLocks noGrp="1"/>
          </p:cNvSpPr>
          <p:nvPr>
            <p:ph idx="1"/>
          </p:nvPr>
        </p:nvSpPr>
        <p:spPr/>
        <p:txBody>
          <a:bodyPr>
            <a:normAutofit/>
          </a:bodyPr>
          <a:lstStyle/>
          <a:p>
            <a:r>
              <a:rPr lang="sk-SK" sz="2800" dirty="0" smtClean="0"/>
              <a:t>v zahraničí Česi a Slováci žiadali právo na samourčenie</a:t>
            </a:r>
          </a:p>
          <a:p>
            <a:r>
              <a:rPr lang="sk-SK" sz="2800" dirty="0" smtClean="0">
                <a:solidFill>
                  <a:srgbClr val="FFFF00"/>
                </a:solidFill>
              </a:rPr>
              <a:t>Masaryk a Štefánik </a:t>
            </a:r>
            <a:r>
              <a:rPr lang="sk-SK" sz="2800" dirty="0" smtClean="0"/>
              <a:t>v Paríži roku 1916 založili </a:t>
            </a:r>
            <a:r>
              <a:rPr lang="sk-SK" sz="2800" dirty="0" smtClean="0">
                <a:solidFill>
                  <a:srgbClr val="FFFF00"/>
                </a:solidFill>
              </a:rPr>
              <a:t>Československú národnú radu </a:t>
            </a:r>
            <a:r>
              <a:rPr lang="sk-SK" sz="2800" dirty="0" smtClean="0"/>
              <a:t>a zorganizovali tzv. </a:t>
            </a:r>
            <a:r>
              <a:rPr lang="sk-SK" sz="2800" dirty="0" smtClean="0">
                <a:solidFill>
                  <a:srgbClr val="FFFF00"/>
                </a:solidFill>
              </a:rPr>
              <a:t>Československé légie</a:t>
            </a:r>
          </a:p>
          <a:p>
            <a:r>
              <a:rPr lang="sk-SK" sz="2800" dirty="0" smtClean="0"/>
              <a:t>Štefánik získal hodnosť generála</a:t>
            </a:r>
          </a:p>
          <a:p>
            <a:r>
              <a:rPr lang="sk-SK" sz="2800" dirty="0" smtClean="0"/>
              <a:t>Masaryk odletel do USA (</a:t>
            </a:r>
            <a:r>
              <a:rPr lang="sk-SK" sz="2800" dirty="0" err="1" smtClean="0"/>
              <a:t>Pittsburg</a:t>
            </a:r>
            <a:r>
              <a:rPr lang="sk-SK" sz="2800" dirty="0" smtClean="0"/>
              <a:t>), kde podpísal </a:t>
            </a:r>
            <a:r>
              <a:rPr lang="sk-SK" sz="2800" dirty="0" smtClean="0">
                <a:solidFill>
                  <a:srgbClr val="FFFF00"/>
                </a:solidFill>
              </a:rPr>
              <a:t>Pittsburskú dohodu o založení Československa</a:t>
            </a:r>
          </a:p>
          <a:p>
            <a:endParaRPr lang="sk-SK" sz="2800" dirty="0"/>
          </a:p>
        </p:txBody>
      </p:sp>
    </p:spTree>
    <p:extLst>
      <p:ext uri="{BB962C8B-B14F-4D97-AF65-F5344CB8AC3E}">
        <p14:creationId xmlns:p14="http://schemas.microsoft.com/office/powerpoint/2010/main" val="831862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normAutofit/>
          </a:bodyPr>
          <a:lstStyle/>
          <a:p>
            <a:r>
              <a:rPr lang="sk-SK" sz="2800" dirty="0" smtClean="0"/>
              <a:t>vojna sa nakoniec skončila </a:t>
            </a:r>
            <a:r>
              <a:rPr lang="sk-SK" sz="2800" b="1" dirty="0" smtClean="0">
                <a:solidFill>
                  <a:srgbClr val="FFFF00"/>
                </a:solidFill>
              </a:rPr>
              <a:t>11. 11. 1918 kapituláciou Nemecka</a:t>
            </a:r>
          </a:p>
          <a:p>
            <a:r>
              <a:rPr lang="sk-SK" sz="2800" dirty="0" smtClean="0"/>
              <a:t>podpísala sa </a:t>
            </a:r>
            <a:r>
              <a:rPr lang="sk-SK" sz="2800" b="1" dirty="0" smtClean="0">
                <a:solidFill>
                  <a:srgbClr val="FFFF00"/>
                </a:solidFill>
              </a:rPr>
              <a:t>Versaillská mierová zmluva</a:t>
            </a:r>
          </a:p>
          <a:p>
            <a:r>
              <a:rPr lang="sk-SK" sz="2800" b="1" dirty="0" smtClean="0">
                <a:solidFill>
                  <a:srgbClr val="FFFF00"/>
                </a:solidFill>
              </a:rPr>
              <a:t>Trianonskou zmluvou </a:t>
            </a:r>
            <a:r>
              <a:rPr lang="sk-SK" sz="2800" dirty="0" smtClean="0"/>
              <a:t>(4. 6. 1920) sa určili nové hranice medzi Maďarskom a ostatnými krajinami, ktoré boli súčasťou R-U</a:t>
            </a:r>
            <a:endParaRPr lang="sk-SK" sz="2800" dirty="0"/>
          </a:p>
        </p:txBody>
      </p:sp>
    </p:spTree>
    <p:extLst>
      <p:ext uri="{BB962C8B-B14F-4D97-AF65-F5344CB8AC3E}">
        <p14:creationId xmlns:p14="http://schemas.microsoft.com/office/powerpoint/2010/main" val="2954305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pic>
        <p:nvPicPr>
          <p:cNvPr id="4" name="Zástupný objekt pre obsah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2076" y="609600"/>
            <a:ext cx="9833656" cy="5537200"/>
          </a:xfrm>
        </p:spPr>
      </p:pic>
    </p:spTree>
    <p:extLst>
      <p:ext uri="{BB962C8B-B14F-4D97-AF65-F5344CB8AC3E}">
        <p14:creationId xmlns:p14="http://schemas.microsoft.com/office/powerpoint/2010/main" val="1335080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a:t>T</a:t>
            </a:r>
            <a:r>
              <a:rPr lang="sk-SK" dirty="0" smtClean="0"/>
              <a:t>. G. Masaryk a M. R. Štefánik</a:t>
            </a:r>
            <a:endParaRPr lang="sk-SK" dirty="0"/>
          </a:p>
        </p:txBody>
      </p:sp>
      <p:sp>
        <p:nvSpPr>
          <p:cNvPr id="3" name="Zástupný objekt pre obsah 2"/>
          <p:cNvSpPr>
            <a:spLocks noGrp="1"/>
          </p:cNvSpPr>
          <p:nvPr>
            <p:ph idx="1"/>
          </p:nvPr>
        </p:nvSpPr>
        <p:spPr/>
        <p:txBody>
          <a:bodyPr>
            <a:normAutofit/>
          </a:bodyPr>
          <a:lstStyle/>
          <a:p>
            <a:r>
              <a:rPr lang="sk-SK" sz="2800" b="1" dirty="0" smtClean="0">
                <a:solidFill>
                  <a:srgbClr val="FFFF00"/>
                </a:solidFill>
              </a:rPr>
              <a:t>Tomáš </a:t>
            </a:r>
            <a:r>
              <a:rPr lang="sk-SK" sz="2800" b="1" dirty="0" err="1" smtClean="0">
                <a:solidFill>
                  <a:srgbClr val="FFFF00"/>
                </a:solidFill>
              </a:rPr>
              <a:t>Garrigue</a:t>
            </a:r>
            <a:r>
              <a:rPr lang="sk-SK" sz="2800" b="1" dirty="0" smtClean="0">
                <a:solidFill>
                  <a:srgbClr val="FFFF00"/>
                </a:solidFill>
              </a:rPr>
              <a:t> Masaryk </a:t>
            </a:r>
            <a:r>
              <a:rPr lang="sk-SK" sz="2800" dirty="0" smtClean="0"/>
              <a:t>bol profesor pražskej univerzity; po založení ČSR sa stal jej prvým prezidentom</a:t>
            </a:r>
          </a:p>
          <a:p>
            <a:r>
              <a:rPr lang="sk-SK" sz="2800" b="1" dirty="0" smtClean="0">
                <a:solidFill>
                  <a:srgbClr val="FFFF00"/>
                </a:solidFill>
              </a:rPr>
              <a:t>Milan Rastislav Štefánik </a:t>
            </a:r>
            <a:r>
              <a:rPr lang="sk-SK" sz="2800" dirty="0" smtClean="0"/>
              <a:t>vyštudoval astronómiu a odišiel do Paríža, kde dosiahol veľa vedeckých úspechov. Vo francúzskom letectve získal hodnosť generála, tiež získal francúzske občianstvo. Po vzniku ČSR sa stal ministrom vojny. Zomrel 4. 5. 1919 pri havárii lietadla.</a:t>
            </a:r>
            <a:endParaRPr lang="sk-SK" sz="2800" dirty="0"/>
          </a:p>
        </p:txBody>
      </p:sp>
    </p:spTree>
    <p:extLst>
      <p:ext uri="{BB962C8B-B14F-4D97-AF65-F5344CB8AC3E}">
        <p14:creationId xmlns:p14="http://schemas.microsoft.com/office/powerpoint/2010/main" val="42065927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pic>
        <p:nvPicPr>
          <p:cNvPr id="4" name="Zástupný objekt pre obsah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3590" y="1533237"/>
            <a:ext cx="5135020" cy="4317608"/>
          </a:xfrm>
        </p:spPr>
      </p:pic>
      <p:pic>
        <p:nvPicPr>
          <p:cNvPr id="5" name="Obrázo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4398" y="497110"/>
            <a:ext cx="3363930" cy="5353735"/>
          </a:xfrm>
          <a:prstGeom prst="rect">
            <a:avLst/>
          </a:prstGeom>
        </p:spPr>
      </p:pic>
    </p:spTree>
    <p:extLst>
      <p:ext uri="{BB962C8B-B14F-4D97-AF65-F5344CB8AC3E}">
        <p14:creationId xmlns:p14="http://schemas.microsoft.com/office/powerpoint/2010/main" val="1045916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V predvečer svetovej vojny</a:t>
            </a:r>
            <a:endParaRPr lang="sk-SK" dirty="0"/>
          </a:p>
        </p:txBody>
      </p:sp>
      <p:sp>
        <p:nvSpPr>
          <p:cNvPr id="3" name="Zástupný objekt pre obsah 2"/>
          <p:cNvSpPr>
            <a:spLocks noGrp="1"/>
          </p:cNvSpPr>
          <p:nvPr>
            <p:ph idx="1"/>
          </p:nvPr>
        </p:nvSpPr>
        <p:spPr/>
        <p:txBody>
          <a:bodyPr>
            <a:normAutofit/>
          </a:bodyPr>
          <a:lstStyle/>
          <a:p>
            <a:r>
              <a:rPr lang="sk-SK" sz="2800" dirty="0" smtClean="0"/>
              <a:t>koncom 19. storočia patrilo Rakúsko-Uhorsko medzi európske veľmoci</a:t>
            </a:r>
          </a:p>
          <a:p>
            <a:r>
              <a:rPr lang="sk-SK" sz="2800" dirty="0" smtClean="0"/>
              <a:t>kolónie vo svete nemalo, ale snažilo sa zabrať čo najviac krajín v Európe</a:t>
            </a:r>
          </a:p>
          <a:p>
            <a:r>
              <a:rPr lang="sk-SK" sz="2800" dirty="0" smtClean="0"/>
              <a:t>svoj vplyv sa usilovalo zvýšiť na Balkáne, kvôli čomu neskôr vypukla aj svetová vojna</a:t>
            </a:r>
            <a:endParaRPr lang="sk-SK" sz="2800" dirty="0"/>
          </a:p>
        </p:txBody>
      </p:sp>
    </p:spTree>
    <p:extLst>
      <p:ext uri="{BB962C8B-B14F-4D97-AF65-F5344CB8AC3E}">
        <p14:creationId xmlns:p14="http://schemas.microsoft.com/office/powerpoint/2010/main" val="2221561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normAutofit/>
          </a:bodyPr>
          <a:lstStyle/>
          <a:p>
            <a:r>
              <a:rPr lang="sk-SK" sz="2800" b="1" dirty="0" smtClean="0">
                <a:solidFill>
                  <a:srgbClr val="FFFF00"/>
                </a:solidFill>
              </a:rPr>
              <a:t>R-U</a:t>
            </a:r>
            <a:r>
              <a:rPr lang="sk-SK" sz="2800" dirty="0" smtClean="0"/>
              <a:t> a </a:t>
            </a:r>
            <a:r>
              <a:rPr lang="sk-SK" sz="2800" b="1" dirty="0" smtClean="0">
                <a:solidFill>
                  <a:srgbClr val="FFFF00"/>
                </a:solidFill>
              </a:rPr>
              <a:t>Nemecko</a:t>
            </a:r>
            <a:r>
              <a:rPr lang="sk-SK" sz="2800" dirty="0" smtClean="0"/>
              <a:t> sa dohodli, že si budú vzájomne pomáhať pri dobýjaní území, tak vytvorili tzv. </a:t>
            </a:r>
            <a:r>
              <a:rPr lang="sk-SK" sz="2800" dirty="0" err="1" smtClean="0"/>
              <a:t>Dvojspolok</a:t>
            </a:r>
            <a:endParaRPr lang="sk-SK" sz="2800" dirty="0" smtClean="0"/>
          </a:p>
          <a:p>
            <a:r>
              <a:rPr lang="sk-SK" sz="2800" dirty="0" smtClean="0"/>
              <a:t>o tri roky neskôr sa k nim pridalo </a:t>
            </a:r>
            <a:r>
              <a:rPr lang="sk-SK" sz="2800" b="1" dirty="0" smtClean="0">
                <a:solidFill>
                  <a:srgbClr val="FFFF00"/>
                </a:solidFill>
              </a:rPr>
              <a:t>Taliansko</a:t>
            </a:r>
            <a:r>
              <a:rPr lang="sk-SK" sz="2800" dirty="0" smtClean="0"/>
              <a:t> a premenovali sa na </a:t>
            </a:r>
            <a:r>
              <a:rPr lang="sk-SK" sz="2800" b="1" dirty="0" err="1" smtClean="0">
                <a:solidFill>
                  <a:srgbClr val="FFFF00"/>
                </a:solidFill>
              </a:rPr>
              <a:t>Trojspolok</a:t>
            </a:r>
            <a:endParaRPr lang="sk-SK" sz="2800" b="1" dirty="0" smtClean="0">
              <a:solidFill>
                <a:srgbClr val="FFFF00"/>
              </a:solidFill>
            </a:endParaRPr>
          </a:p>
          <a:p>
            <a:r>
              <a:rPr lang="sk-SK" sz="2800" dirty="0" smtClean="0"/>
              <a:t>ostatné veľmoci to pociťovali ako hrozbu, preto si </a:t>
            </a:r>
            <a:r>
              <a:rPr lang="sk-SK" sz="2800" b="1" dirty="0" smtClean="0">
                <a:solidFill>
                  <a:srgbClr val="92D050"/>
                </a:solidFill>
              </a:rPr>
              <a:t>Veľká Británia, Francúzsko </a:t>
            </a:r>
            <a:r>
              <a:rPr lang="sk-SK" sz="2800" dirty="0" smtClean="0"/>
              <a:t>a </a:t>
            </a:r>
            <a:r>
              <a:rPr lang="sk-SK" sz="2800" b="1" dirty="0" smtClean="0">
                <a:solidFill>
                  <a:srgbClr val="92D050"/>
                </a:solidFill>
              </a:rPr>
              <a:t>Rusko</a:t>
            </a:r>
            <a:r>
              <a:rPr lang="sk-SK" sz="2800" dirty="0" smtClean="0"/>
              <a:t> vytvorili vlastné spojenectvo, zvané ako </a:t>
            </a:r>
            <a:r>
              <a:rPr lang="sk-SK" sz="2800" b="1" dirty="0" smtClean="0">
                <a:solidFill>
                  <a:srgbClr val="92D050"/>
                </a:solidFill>
              </a:rPr>
              <a:t>Dohoda</a:t>
            </a:r>
            <a:endParaRPr lang="sk-SK" sz="2800" b="1" dirty="0">
              <a:solidFill>
                <a:srgbClr val="92D050"/>
              </a:solidFill>
            </a:endParaRPr>
          </a:p>
        </p:txBody>
      </p:sp>
    </p:spTree>
    <p:extLst>
      <p:ext uri="{BB962C8B-B14F-4D97-AF65-F5344CB8AC3E}">
        <p14:creationId xmlns:p14="http://schemas.microsoft.com/office/powerpoint/2010/main" val="3285816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Vypuknutie vojny</a:t>
            </a:r>
            <a:endParaRPr lang="sk-SK" dirty="0"/>
          </a:p>
        </p:txBody>
      </p:sp>
      <p:sp>
        <p:nvSpPr>
          <p:cNvPr id="3" name="Zástupný objekt pre obsah 2"/>
          <p:cNvSpPr>
            <a:spLocks noGrp="1"/>
          </p:cNvSpPr>
          <p:nvPr>
            <p:ph idx="1"/>
          </p:nvPr>
        </p:nvSpPr>
        <p:spPr/>
        <p:txBody>
          <a:bodyPr>
            <a:normAutofit/>
          </a:bodyPr>
          <a:lstStyle/>
          <a:p>
            <a:r>
              <a:rPr lang="sk-SK" sz="2800" dirty="0" smtClean="0"/>
              <a:t>vzťahy medzi dvoma spolkami sa zhoršovali</a:t>
            </a:r>
          </a:p>
          <a:p>
            <a:r>
              <a:rPr lang="sk-SK" sz="2800" dirty="0" smtClean="0"/>
              <a:t>situácia na Balkáne sa vyhrocovala</a:t>
            </a:r>
          </a:p>
          <a:p>
            <a:r>
              <a:rPr lang="sk-SK" sz="2800" dirty="0" smtClean="0"/>
              <a:t>zámienkou na vypuknutie vojny sa nakoniec stal </a:t>
            </a:r>
            <a:r>
              <a:rPr lang="sk-SK" sz="2800" b="1" dirty="0" smtClean="0">
                <a:solidFill>
                  <a:srgbClr val="FFFF00"/>
                </a:solidFill>
              </a:rPr>
              <a:t>atentát na </a:t>
            </a:r>
            <a:r>
              <a:rPr lang="sk-SK" sz="2800" dirty="0" smtClean="0"/>
              <a:t>následníka rakúsko-uhorského trónu </a:t>
            </a:r>
            <a:r>
              <a:rPr lang="sk-SK" sz="2800" b="1" dirty="0" smtClean="0">
                <a:solidFill>
                  <a:srgbClr val="FFFF00"/>
                </a:solidFill>
              </a:rPr>
              <a:t>Františka Ferdinanda </a:t>
            </a:r>
            <a:r>
              <a:rPr lang="sk-SK" sz="2800" b="1" dirty="0" err="1" smtClean="0">
                <a:solidFill>
                  <a:srgbClr val="FFFF00"/>
                </a:solidFill>
              </a:rPr>
              <a:t>d´Este</a:t>
            </a:r>
            <a:endParaRPr lang="sk-SK" sz="2800" b="1" dirty="0" smtClean="0">
              <a:solidFill>
                <a:srgbClr val="FFFF00"/>
              </a:solidFill>
            </a:endParaRPr>
          </a:p>
          <a:p>
            <a:r>
              <a:rPr lang="sk-SK" sz="2800" dirty="0" smtClean="0"/>
              <a:t>zastrelili ho </a:t>
            </a:r>
            <a:r>
              <a:rPr lang="sk-SK" sz="2800" b="1" dirty="0" smtClean="0">
                <a:solidFill>
                  <a:srgbClr val="FFFF00"/>
                </a:solidFill>
              </a:rPr>
              <a:t>28. 6. 1914 v Sarajeve</a:t>
            </a:r>
          </a:p>
          <a:p>
            <a:r>
              <a:rPr lang="sk-SK" sz="2800" dirty="0" smtClean="0"/>
              <a:t>atentát spáchal srbský študent </a:t>
            </a:r>
            <a:r>
              <a:rPr lang="sk-SK" sz="2800" b="1" dirty="0" err="1" smtClean="0">
                <a:solidFill>
                  <a:srgbClr val="FFFF00"/>
                </a:solidFill>
              </a:rPr>
              <a:t>Gavrilo</a:t>
            </a:r>
            <a:r>
              <a:rPr lang="sk-SK" sz="2800" b="1" dirty="0" smtClean="0">
                <a:solidFill>
                  <a:srgbClr val="FFFF00"/>
                </a:solidFill>
              </a:rPr>
              <a:t> </a:t>
            </a:r>
            <a:r>
              <a:rPr lang="sk-SK" sz="2800" b="1" dirty="0" err="1" smtClean="0">
                <a:solidFill>
                  <a:srgbClr val="FFFF00"/>
                </a:solidFill>
              </a:rPr>
              <a:t>Princip</a:t>
            </a:r>
            <a:endParaRPr lang="sk-SK" sz="2800" b="1" dirty="0" smtClean="0">
              <a:solidFill>
                <a:srgbClr val="FFFF00"/>
              </a:solidFill>
            </a:endParaRPr>
          </a:p>
          <a:p>
            <a:r>
              <a:rPr lang="sk-SK" sz="2800" dirty="0" smtClean="0">
                <a:solidFill>
                  <a:srgbClr val="FFFF00"/>
                </a:solidFill>
              </a:rPr>
              <a:t>vojna vypukla </a:t>
            </a:r>
            <a:r>
              <a:rPr lang="sk-SK" sz="2800" dirty="0" smtClean="0"/>
              <a:t>o mesiac neskôr </a:t>
            </a:r>
            <a:r>
              <a:rPr lang="sk-SK" sz="2800" b="1" dirty="0" smtClean="0">
                <a:solidFill>
                  <a:srgbClr val="FFFF00"/>
                </a:solidFill>
              </a:rPr>
              <a:t>28. 7. 1914</a:t>
            </a:r>
            <a:endParaRPr lang="sk-SK" sz="2800" b="1" dirty="0">
              <a:solidFill>
                <a:srgbClr val="FFFF00"/>
              </a:solidFill>
            </a:endParaRPr>
          </a:p>
        </p:txBody>
      </p:sp>
    </p:spTree>
    <p:extLst>
      <p:ext uri="{BB962C8B-B14F-4D97-AF65-F5344CB8AC3E}">
        <p14:creationId xmlns:p14="http://schemas.microsoft.com/office/powerpoint/2010/main" val="2863476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Fronty a život počas vojny</a:t>
            </a:r>
            <a:endParaRPr lang="sk-SK" dirty="0"/>
          </a:p>
        </p:txBody>
      </p:sp>
      <p:sp>
        <p:nvSpPr>
          <p:cNvPr id="3" name="Zástupný objekt pre obsah 2"/>
          <p:cNvSpPr>
            <a:spLocks noGrp="1"/>
          </p:cNvSpPr>
          <p:nvPr>
            <p:ph idx="1"/>
          </p:nvPr>
        </p:nvSpPr>
        <p:spPr/>
        <p:txBody>
          <a:bodyPr>
            <a:normAutofit/>
          </a:bodyPr>
          <a:lstStyle/>
          <a:p>
            <a:r>
              <a:rPr lang="sk-SK" sz="2800" dirty="0" smtClean="0"/>
              <a:t>vojna sa odohrávala na viacerých frontoch</a:t>
            </a:r>
          </a:p>
          <a:p>
            <a:pPr marL="514350" indent="-514350">
              <a:buAutoNum type="arabicPeriod"/>
            </a:pPr>
            <a:r>
              <a:rPr lang="sk-SK" sz="2800" b="1" dirty="0">
                <a:solidFill>
                  <a:srgbClr val="FFFF00"/>
                </a:solidFill>
              </a:rPr>
              <a:t>západný front – zákopová vojna</a:t>
            </a:r>
          </a:p>
          <a:p>
            <a:pPr marL="514350" indent="-514350">
              <a:buAutoNum type="arabicPeriod"/>
            </a:pPr>
            <a:r>
              <a:rPr lang="sk-SK" sz="2800" b="1" dirty="0">
                <a:solidFill>
                  <a:srgbClr val="FFFF00"/>
                </a:solidFill>
              </a:rPr>
              <a:t>východný front – pohyblivá </a:t>
            </a:r>
            <a:r>
              <a:rPr lang="sk-SK" sz="2800" b="1" dirty="0" smtClean="0">
                <a:solidFill>
                  <a:srgbClr val="FFFF00"/>
                </a:solidFill>
              </a:rPr>
              <a:t>vojna</a:t>
            </a:r>
            <a:endParaRPr lang="sk-SK" sz="2800" b="1" dirty="0">
              <a:solidFill>
                <a:srgbClr val="FFFF00"/>
              </a:solidFill>
            </a:endParaRPr>
          </a:p>
          <a:p>
            <a:r>
              <a:rPr lang="sk-SK" sz="2800" dirty="0" smtClean="0"/>
              <a:t>na západe sa </a:t>
            </a:r>
            <a:r>
              <a:rPr lang="sk-SK" sz="2800" dirty="0" smtClean="0">
                <a:solidFill>
                  <a:srgbClr val="FFFF00"/>
                </a:solidFill>
              </a:rPr>
              <a:t>najväčšie bitky </a:t>
            </a:r>
            <a:r>
              <a:rPr lang="sk-SK" sz="2800" dirty="0" smtClean="0"/>
              <a:t>odohrali pri riekach </a:t>
            </a:r>
            <a:r>
              <a:rPr lang="sk-SK" sz="2800" b="1" dirty="0" err="1" smtClean="0">
                <a:solidFill>
                  <a:srgbClr val="FFFF00"/>
                </a:solidFill>
              </a:rPr>
              <a:t>Somme</a:t>
            </a:r>
            <a:r>
              <a:rPr lang="sk-SK" sz="2800" dirty="0" smtClean="0"/>
              <a:t> a </a:t>
            </a:r>
            <a:r>
              <a:rPr lang="sk-SK" sz="2800" b="1" dirty="0" err="1" smtClean="0">
                <a:solidFill>
                  <a:srgbClr val="FFFF00"/>
                </a:solidFill>
              </a:rPr>
              <a:t>Marne</a:t>
            </a:r>
            <a:r>
              <a:rPr lang="sk-SK" sz="2800" dirty="0" smtClean="0"/>
              <a:t>, pri meste </a:t>
            </a:r>
            <a:r>
              <a:rPr lang="sk-SK" sz="2800" b="1" dirty="0" err="1" smtClean="0">
                <a:solidFill>
                  <a:srgbClr val="FFFF00"/>
                </a:solidFill>
              </a:rPr>
              <a:t>Verdun</a:t>
            </a:r>
            <a:endParaRPr lang="sk-SK" sz="2800" b="1" dirty="0">
              <a:solidFill>
                <a:srgbClr val="FFFF00"/>
              </a:solidFill>
            </a:endParaRPr>
          </a:p>
          <a:p>
            <a:r>
              <a:rPr lang="sk-SK" sz="2800" dirty="0" smtClean="0"/>
              <a:t>v bojoch sa prvýkrát použilo letectvo i biologické zbrane (jedovatý plyn yperit)</a:t>
            </a:r>
          </a:p>
        </p:txBody>
      </p:sp>
    </p:spTree>
    <p:extLst>
      <p:ext uri="{BB962C8B-B14F-4D97-AF65-F5344CB8AC3E}">
        <p14:creationId xmlns:p14="http://schemas.microsoft.com/office/powerpoint/2010/main" val="2909480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Zákopová vojna, nové zbrane</a:t>
            </a:r>
            <a:endParaRPr lang="sk-SK" dirty="0"/>
          </a:p>
        </p:txBody>
      </p:sp>
      <p:pic>
        <p:nvPicPr>
          <p:cNvPr id="4" name="Zástupný objekt pre obsah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5577" y="1995466"/>
            <a:ext cx="6078227" cy="3489181"/>
          </a:xfrm>
        </p:spPr>
      </p:pic>
      <p:pic>
        <p:nvPicPr>
          <p:cNvPr id="5" name="Obrázo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1" y="1370260"/>
            <a:ext cx="4943514" cy="4739594"/>
          </a:xfrm>
          <a:prstGeom prst="rect">
            <a:avLst/>
          </a:prstGeom>
        </p:spPr>
      </p:pic>
    </p:spTree>
    <p:extLst>
      <p:ext uri="{BB962C8B-B14F-4D97-AF65-F5344CB8AC3E}">
        <p14:creationId xmlns:p14="http://schemas.microsoft.com/office/powerpoint/2010/main" val="2662442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dirty="0"/>
          </a:p>
        </p:txBody>
      </p:sp>
      <p:pic>
        <p:nvPicPr>
          <p:cNvPr id="4" name="Zástupný objekt pre obsah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2303" y="249383"/>
            <a:ext cx="8608531" cy="6456399"/>
          </a:xfrm>
        </p:spPr>
      </p:pic>
    </p:spTree>
    <p:extLst>
      <p:ext uri="{BB962C8B-B14F-4D97-AF65-F5344CB8AC3E}">
        <p14:creationId xmlns:p14="http://schemas.microsoft.com/office/powerpoint/2010/main" val="2436936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p:txBody>
          <a:bodyPr>
            <a:normAutofit/>
          </a:bodyPr>
          <a:lstStyle/>
          <a:p>
            <a:r>
              <a:rPr lang="sk-SK" sz="2800" dirty="0" smtClean="0"/>
              <a:t>Slováci sa zúčastnili v bojoch na balkánskom, ruskom a talianskom fronte</a:t>
            </a:r>
          </a:p>
          <a:p>
            <a:r>
              <a:rPr lang="sk-SK" sz="2800" dirty="0" smtClean="0"/>
              <a:t>na Slovensku sa najväčšie bitky odohrali na východe krajiny</a:t>
            </a:r>
          </a:p>
          <a:p>
            <a:r>
              <a:rPr lang="sk-SK" sz="2800" dirty="0" smtClean="0"/>
              <a:t>slovenskí vojaci sa ale dobrovoľne vzdávali Rusom a nechali sa zajať</a:t>
            </a:r>
          </a:p>
          <a:p>
            <a:r>
              <a:rPr lang="sk-SK" sz="2800" dirty="0" smtClean="0"/>
              <a:t>v zahraničí sa začal vytvárať československý odboj, ktorý organizovali Masaryk a Štefánik</a:t>
            </a:r>
            <a:endParaRPr lang="sk-SK" sz="2800" dirty="0"/>
          </a:p>
        </p:txBody>
      </p:sp>
    </p:spTree>
    <p:extLst>
      <p:ext uri="{BB962C8B-B14F-4D97-AF65-F5344CB8AC3E}">
        <p14:creationId xmlns:p14="http://schemas.microsoft.com/office/powerpoint/2010/main" val="2422586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a:xfrm>
            <a:off x="1103312" y="1853248"/>
            <a:ext cx="8946541" cy="4395151"/>
          </a:xfrm>
        </p:spPr>
        <p:txBody>
          <a:bodyPr>
            <a:normAutofit lnSpcReduction="10000"/>
          </a:bodyPr>
          <a:lstStyle/>
          <a:p>
            <a:r>
              <a:rPr lang="sk-SK" sz="2800" dirty="0" smtClean="0"/>
              <a:t>vojna sa dotkla aj ostatných obyvateľov</a:t>
            </a:r>
          </a:p>
          <a:p>
            <a:r>
              <a:rPr lang="sk-SK" sz="2800" dirty="0" smtClean="0"/>
              <a:t>bol nedostatok potravín, keďže väčšinu potravín museli odovzdávať pre potreby frontu; jedlo bolo na prídel</a:t>
            </a:r>
          </a:p>
          <a:p>
            <a:r>
              <a:rPr lang="sk-SK" sz="2800" dirty="0" smtClean="0"/>
              <a:t>ženy, deti a starci pracovali v továrňach, kde sa vyrábali zbrane a iné vojenské pomôcky</a:t>
            </a:r>
          </a:p>
          <a:p>
            <a:r>
              <a:rPr lang="sk-SK" sz="2800" dirty="0" smtClean="0"/>
              <a:t>bola obmedzená sloboda zhromažďovania, pohybu, správy boli prísne cenzurované</a:t>
            </a:r>
          </a:p>
          <a:p>
            <a:r>
              <a:rPr lang="sk-SK" sz="2800" dirty="0" smtClean="0"/>
              <a:t>všade vládla nečistota, hlad a choroby</a:t>
            </a:r>
            <a:endParaRPr lang="sk-SK" sz="2800" dirty="0"/>
          </a:p>
        </p:txBody>
      </p:sp>
    </p:spTree>
    <p:extLst>
      <p:ext uri="{BB962C8B-B14F-4D97-AF65-F5344CB8AC3E}">
        <p14:creationId xmlns:p14="http://schemas.microsoft.com/office/powerpoint/2010/main" val="13664085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ón">
  <a:themeElements>
    <a:clrScheme name="Ió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ó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ó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60</TotalTime>
  <Words>474</Words>
  <Application>Microsoft Office PowerPoint</Application>
  <PresentationFormat>Širokouhlá</PresentationFormat>
  <Paragraphs>42</Paragraphs>
  <Slides>14</Slides>
  <Notes>0</Notes>
  <HiddenSlides>0</HiddenSlides>
  <MMClips>0</MMClips>
  <ScaleCrop>false</ScaleCrop>
  <HeadingPairs>
    <vt:vector size="6" baseType="variant">
      <vt:variant>
        <vt:lpstr>Použité písma</vt:lpstr>
      </vt:variant>
      <vt:variant>
        <vt:i4>3</vt:i4>
      </vt:variant>
      <vt:variant>
        <vt:lpstr>Motív</vt:lpstr>
      </vt:variant>
      <vt:variant>
        <vt:i4>1</vt:i4>
      </vt:variant>
      <vt:variant>
        <vt:lpstr>Nadpisy snímok</vt:lpstr>
      </vt:variant>
      <vt:variant>
        <vt:i4>14</vt:i4>
      </vt:variant>
    </vt:vector>
  </HeadingPairs>
  <TitlesOfParts>
    <vt:vector size="18" baseType="lpstr">
      <vt:lpstr>Arial</vt:lpstr>
      <vt:lpstr>Century Gothic</vt:lpstr>
      <vt:lpstr>Wingdings 3</vt:lpstr>
      <vt:lpstr>Ión</vt:lpstr>
      <vt:lpstr>1. svetová vojna</vt:lpstr>
      <vt:lpstr>V predvečer svetovej vojny</vt:lpstr>
      <vt:lpstr>Prezentácia programu PowerPoint</vt:lpstr>
      <vt:lpstr>Vypuknutie vojny</vt:lpstr>
      <vt:lpstr>Fronty a život počas vojny</vt:lpstr>
      <vt:lpstr>Zákopová vojna, nové zbrane</vt:lpstr>
      <vt:lpstr>Prezentácia programu PowerPoint</vt:lpstr>
      <vt:lpstr>Prezentácia programu PowerPoint</vt:lpstr>
      <vt:lpstr>Prezentácia programu PowerPoint</vt:lpstr>
      <vt:lpstr>Československý odboj a koniec vojny</vt:lpstr>
      <vt:lpstr>Prezentácia programu PowerPoint</vt:lpstr>
      <vt:lpstr>Prezentácia programu PowerPoint</vt:lpstr>
      <vt:lpstr>T. G. Masaryk a M. R. Štefánik</vt:lpstr>
      <vt:lpstr>Prezentácia programu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svetová vojna</dc:title>
  <dc:creator>User</dc:creator>
  <cp:lastModifiedBy>student</cp:lastModifiedBy>
  <cp:revision>8</cp:revision>
  <dcterms:created xsi:type="dcterms:W3CDTF">2021-05-06T10:49:54Z</dcterms:created>
  <dcterms:modified xsi:type="dcterms:W3CDTF">2021-09-21T06:07:00Z</dcterms:modified>
</cp:coreProperties>
</file>