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59" r:id="rId4"/>
    <p:sldId id="263" r:id="rId5"/>
    <p:sldId id="266" r:id="rId6"/>
    <p:sldId id="256" r:id="rId7"/>
    <p:sldId id="261" r:id="rId8"/>
    <p:sldId id="265" r:id="rId9"/>
    <p:sldId id="257" r:id="rId10"/>
    <p:sldId id="264" r:id="rId11"/>
    <p:sldId id="260" r:id="rId12"/>
    <p:sldId id="267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24. 11. 2020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24. 11. 2020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24. 11. 2020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24. 11. 2020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24. 11. 2020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24. 11. 2020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24. 11. 2020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Narcis veľkokvetý ´MIX´, 5 ks v balení | E-shop | LUMIGREEN.sk - Váš  obľúbený internetový obchod s rastlinami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56792"/>
            <a:ext cx="5688631" cy="5040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81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 descr="Kedy rozsadiť ľalie? | Urob si sám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00808"/>
            <a:ext cx="6336704" cy="47525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8110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 descr="Pestujeme rododendrony | Môjdom.sk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36712"/>
            <a:ext cx="7272808" cy="54726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0816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Tajomstvo úspešného pestovania muškátov - Dobré rady a nápady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16832"/>
            <a:ext cx="5616624" cy="4433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331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Magnólia, druhy a pestovanie | Chovatelahospodar.sk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52736"/>
            <a:ext cx="7128792" cy="51845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965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Borievka obyčajná ~ Juniperus communis – Alchemylk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322" y="620688"/>
            <a:ext cx="4608512" cy="6048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1740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Ako pestovať hyacinty? | Ako a Prečo?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00808"/>
            <a:ext cx="5904656" cy="4896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09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Máte doma orchideu? Starajte sa o ňu správne a bude prekvitať | Plnielanu.sk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488832" cy="4320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2529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 descr="Smrek pichľavý ´BLUE DIAMOND®´ 20-30 cm, kont. 2 l | E-shop | LUMIGREEN.sk  - Váš obľúbený internetový obchod s rastlinami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48681"/>
            <a:ext cx="6408712" cy="59046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2126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" name="Obrázok 5" descr="Dianthus 'Monica Wyatt' - trvalka do sucha, bledoružový klinček ✅ viac info  na www.slovensketrvalky.sk ✅ rastliny priamo od pestovateľa ✅ expresné  doručenie | SlovenskeTrvalky.sk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28800"/>
            <a:ext cx="5688632" cy="4896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8848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Levanduľa úzkolistá ´Hidcote Blue´ , Lavandula angustifolia ´Hidcote Blue´  | E-shop | LUMIGREEN.sk - Váš obľúbený internetový obchod s rastlinami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28800"/>
            <a:ext cx="5544615" cy="4896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8550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 descr="Jedľa korejská (Abies koreana) 30ks semien - MrazuvzdornePalmy.sk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84784"/>
            <a:ext cx="6264696" cy="4680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2339514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Prezentácia na obrazovke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spravca</dc:creator>
  <cp:lastModifiedBy>spravca</cp:lastModifiedBy>
  <cp:revision>3</cp:revision>
  <dcterms:created xsi:type="dcterms:W3CDTF">2020-11-24T07:12:30Z</dcterms:created>
  <dcterms:modified xsi:type="dcterms:W3CDTF">2020-11-24T07:19:05Z</dcterms:modified>
</cp:coreProperties>
</file>