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69" r:id="rId5"/>
    <p:sldId id="270" r:id="rId6"/>
    <p:sldId id="271" r:id="rId7"/>
    <p:sldId id="277" r:id="rId8"/>
    <p:sldId id="274" r:id="rId9"/>
    <p:sldId id="291" r:id="rId10"/>
    <p:sldId id="279" r:id="rId11"/>
    <p:sldId id="286" r:id="rId12"/>
    <p:sldId id="280" r:id="rId13"/>
    <p:sldId id="288" r:id="rId14"/>
    <p:sldId id="292" r:id="rId15"/>
    <p:sldId id="27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>
      <p:cViewPr>
        <p:scale>
          <a:sx n="87" d="100"/>
          <a:sy n="87" d="100"/>
        </p:scale>
        <p:origin x="-8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5.Oxidačno redukčné 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druhých 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K...)</a:t>
            </a:r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6.Diagonálna 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990600" y="43434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- prvky v 2. a 3. perióde po diagonále, majú podobné vlastnosti napr. </a:t>
            </a:r>
            <a:r>
              <a:rPr lang="sk-SK" sz="2800" dirty="0" err="1" smtClean="0"/>
              <a:t>Li</a:t>
            </a:r>
            <a:r>
              <a:rPr lang="sk-SK" sz="2800" dirty="0" smtClean="0"/>
              <a:t> a Mg, </a:t>
            </a:r>
            <a:r>
              <a:rPr lang="sk-SK" sz="2800" dirty="0" err="1" smtClean="0"/>
              <a:t>Be</a:t>
            </a:r>
            <a:r>
              <a:rPr lang="sk-SK" sz="2800" dirty="0" smtClean="0"/>
              <a:t> a </a:t>
            </a:r>
            <a:r>
              <a:rPr lang="sk-SK" sz="2800" dirty="0" err="1" smtClean="0"/>
              <a:t>Al</a:t>
            </a:r>
            <a:endParaRPr lang="sk-SK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1371600" y="6248400"/>
            <a:ext cx="70133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zora dolu narastajú.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6858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1447800" y="2209800"/>
            <a:ext cx="4343400" cy="2724153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5943600" y="42672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6019800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6172200" y="2438400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6248400" y="1752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6934200" y="34290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5867400" y="5334000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vzniká odovzdaním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menší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&gt;e</a:t>
            </a:r>
            <a:r>
              <a:rPr lang="sk-SK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vzniká prijatím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endParaRPr lang="sk-SK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&lt;e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772400" y="1219200"/>
            <a:ext cx="1066800" cy="1143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629400" y="2971800"/>
            <a:ext cx="1066800" cy="11430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F=4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429000" cy="25717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Náboj jadra </a:t>
            </a:r>
            <a:r>
              <a:rPr lang="sk-SK" b="1" dirty="0" smtClean="0"/>
              <a:t>narastá</a:t>
            </a:r>
            <a:r>
              <a:rPr lang="sk-SK" dirty="0" smtClean="0"/>
              <a:t> </a:t>
            </a:r>
            <a:r>
              <a:rPr lang="sk-SK" b="1" dirty="0" smtClean="0"/>
              <a:t>v periódach z   Ľ  → P</a:t>
            </a:r>
          </a:p>
          <a:p>
            <a:r>
              <a:rPr lang="sk-SK" dirty="0" smtClean="0"/>
              <a:t>Pretože sa zvyšuje protónové číslo a prvky majú viac p+</a:t>
            </a:r>
          </a:p>
          <a:p>
            <a:r>
              <a:rPr lang="sk-SK" dirty="0" smtClean="0"/>
              <a:t>V skupinách </a:t>
            </a:r>
            <a:r>
              <a:rPr lang="sk-SK" b="1" dirty="0" smtClean="0"/>
              <a:t>zhora dole narastá </a:t>
            </a:r>
            <a:r>
              <a:rPr lang="sk-SK" dirty="0" smtClean="0"/>
              <a:t>(tiež z dôvodu zvyšujúceho sa protónového čísla)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515</Words>
  <Application>Microsoft Office PowerPoint</Application>
  <PresentationFormat>Prezentácia na obrazovke 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Periodicita vlastností prvkov v PSP</vt:lpstr>
      <vt:lpstr>Prezentácia programu PowerPoint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Prezentácia programu PowerPoint</vt:lpstr>
      <vt:lpstr>3. Elektronegativita  = schopnosť priťahovať väzbové elektróny</vt:lpstr>
      <vt:lpstr>4. Náboj jadra</vt:lpstr>
      <vt:lpstr>5.Oxidačno redukčné vlastnosti</vt:lpstr>
      <vt:lpstr>Platí:</vt:lpstr>
      <vt:lpstr>Prezentácia programu PowerPoint</vt:lpstr>
      <vt:lpstr>6.Diagonálna podobnosť prvkov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spravca</dc:creator>
  <cp:lastModifiedBy>spravca</cp:lastModifiedBy>
  <cp:revision>71</cp:revision>
  <dcterms:modified xsi:type="dcterms:W3CDTF">2020-10-20T19:57:06Z</dcterms:modified>
</cp:coreProperties>
</file>