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8" r:id="rId12"/>
  </p:sldIdLst>
  <p:sldSz cx="9906000" cy="6858000" type="A4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176" y="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62645" y="1275025"/>
            <a:ext cx="7780713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178814" y="1385316"/>
            <a:ext cx="7548372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4110990" y="1267730"/>
            <a:ext cx="168402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4210050" y="1267731"/>
            <a:ext cx="14859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888" y="2091263"/>
            <a:ext cx="7368227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06" y="4682062"/>
            <a:ext cx="7370064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4259580" y="1327188"/>
            <a:ext cx="138684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41FA5A3-4736-4900-B4B3-CE1FAECB8B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97014" y="5211060"/>
            <a:ext cx="4798219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993123" y="5212080"/>
            <a:ext cx="1715904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3415C99-E3C8-46AD-8ED2-824D9CD8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46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A5A3-4736-4900-B4B3-CE1FAECB8B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5C99-E3C8-46AD-8ED2-824D9CD8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6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762000"/>
            <a:ext cx="1919288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762000"/>
            <a:ext cx="6562725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A5A3-4736-4900-B4B3-CE1FAECB8B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5C99-E3C8-46AD-8ED2-824D9CD8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2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A5A3-4736-4900-B4B3-CE1FAECB8B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5C99-E3C8-46AD-8ED2-824D9CD8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5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062645" y="1275025"/>
            <a:ext cx="7780713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178814" y="1385316"/>
            <a:ext cx="7548372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4110990" y="1267730"/>
            <a:ext cx="168402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4210050" y="1267731"/>
            <a:ext cx="14859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443" y="2094309"/>
            <a:ext cx="7370064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445" y="4682062"/>
            <a:ext cx="7370064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59580" y="1325880"/>
            <a:ext cx="138684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41FA5A3-4736-4900-B4B3-CE1FAECB8B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6736" y="5211060"/>
            <a:ext cx="4799457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159" y="5211060"/>
            <a:ext cx="1716215" cy="228600"/>
          </a:xfrm>
        </p:spPr>
        <p:txBody>
          <a:bodyPr/>
          <a:lstStyle/>
          <a:p>
            <a:fld id="{E3415C99-E3C8-46AD-8ED2-824D9CD8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73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480" y="2103120"/>
            <a:ext cx="39624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120" y="2103120"/>
            <a:ext cx="39624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A5A3-4736-4900-B4B3-CE1FAECB8B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5C99-E3C8-46AD-8ED2-824D9CD8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2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480" y="2074334"/>
            <a:ext cx="39624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480" y="2755898"/>
            <a:ext cx="39624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2074334"/>
            <a:ext cx="39624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756581"/>
            <a:ext cx="39624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A5A3-4736-4900-B4B3-CE1FAECB8B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5C99-E3C8-46AD-8ED2-824D9CD8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A5A3-4736-4900-B4B3-CE1FAECB8B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5C99-E3C8-46AD-8ED2-824D9CD8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5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A5A3-4736-4900-B4B3-CE1FAECB8B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5C99-E3C8-46AD-8ED2-824D9CD8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99492" y="173736"/>
            <a:ext cx="693172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329064" y="173736"/>
            <a:ext cx="237744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5" y="607392"/>
            <a:ext cx="1975009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724" y="907143"/>
            <a:ext cx="5881261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3325" y="2286000"/>
            <a:ext cx="1975009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A5A3-4736-4900-B4B3-CE1FAECB8B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444863" y="6310086"/>
            <a:ext cx="118872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415C99-E3C8-46AD-8ED2-824D9CD874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40507" y="274320"/>
            <a:ext cx="2154555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617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329064" y="173736"/>
            <a:ext cx="237744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5" y="603504"/>
            <a:ext cx="1976247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736" y="173736"/>
            <a:ext cx="693172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3325" y="2286000"/>
            <a:ext cx="1976247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41FA5A3-4736-4900-B4B3-CE1FAECB8B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7342" y="6309360"/>
            <a:ext cx="118872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415C99-E3C8-46AD-8ED2-824D9CD8747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40507" y="274320"/>
            <a:ext cx="2154555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405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0691" y="173736"/>
            <a:ext cx="9524619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480" y="642594"/>
            <a:ext cx="832104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480" y="2103120"/>
            <a:ext cx="832104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4332" y="6309360"/>
            <a:ext cx="222885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41FA5A3-4736-4900-B4B3-CE1FAECB8B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3304" y="6309360"/>
            <a:ext cx="4279392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5331" y="6309360"/>
            <a:ext cx="118872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3415C99-E3C8-46AD-8ED2-824D9CD8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7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8796" y="2780463"/>
            <a:ext cx="8166469" cy="1463040"/>
          </a:xfrm>
        </p:spPr>
        <p:txBody>
          <a:bodyPr/>
          <a:lstStyle/>
          <a:p>
            <a:r>
              <a:rPr lang="en-US" dirty="0" err="1"/>
              <a:t>Skameneliny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Slovensku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6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09" y="871870"/>
            <a:ext cx="7954332" cy="526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8E1133-3FCE-4881-8E96-8B0CB318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0" y="2743200"/>
            <a:ext cx="8321040" cy="1371600"/>
          </a:xfrm>
        </p:spPr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Ďakujem za pozornosť 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 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012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9550"/>
            <a:ext cx="76200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6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145658"/>
            <a:ext cx="75819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1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4279" y="382772"/>
            <a:ext cx="90376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Náleziská skamenelín na Slovensku: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b="1" dirty="0"/>
              <a:t>CEROVÁ (</a:t>
            </a:r>
            <a:r>
              <a:rPr lang="sk-SK" b="1" dirty="0" err="1"/>
              <a:t>okr</a:t>
            </a:r>
            <a:r>
              <a:rPr lang="sk-SK" b="1" dirty="0"/>
              <a:t>. Senica)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06" y="1860100"/>
            <a:ext cx="5984664" cy="447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5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5" y="722349"/>
            <a:ext cx="4762500" cy="3371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3622" y="267957"/>
            <a:ext cx="310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Fosília</a:t>
            </a:r>
            <a:r>
              <a:rPr lang="en-US" dirty="0"/>
              <a:t> </a:t>
            </a:r>
            <a:r>
              <a:rPr lang="en-US" dirty="0" err="1"/>
              <a:t>raka</a:t>
            </a:r>
            <a:r>
              <a:rPr lang="en-US" dirty="0"/>
              <a:t> </a:t>
            </a:r>
            <a:r>
              <a:rPr lang="en-US" dirty="0" err="1"/>
              <a:t>Callianopsis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265" y="2998381"/>
            <a:ext cx="4313859" cy="3571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3054" y="2512091"/>
            <a:ext cx="303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Folísia</a:t>
            </a:r>
            <a:r>
              <a:rPr lang="en-US" dirty="0"/>
              <a:t> </a:t>
            </a:r>
            <a:r>
              <a:rPr lang="en-US" dirty="0" err="1"/>
              <a:t>hlavonožca</a:t>
            </a:r>
            <a:r>
              <a:rPr lang="en-US" dirty="0"/>
              <a:t> </a:t>
            </a:r>
            <a:r>
              <a:rPr lang="en-US" dirty="0" err="1"/>
              <a:t>Aturia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2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59" y="1204580"/>
            <a:ext cx="4762500" cy="3905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378" y="578036"/>
            <a:ext cx="387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Fosília</a:t>
            </a:r>
            <a:r>
              <a:rPr lang="en-US" dirty="0"/>
              <a:t> </a:t>
            </a:r>
            <a:r>
              <a:rPr lang="en-US" dirty="0" err="1"/>
              <a:t>hviezdovky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205" y="2286001"/>
            <a:ext cx="3664983" cy="40827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1162" y="1807534"/>
            <a:ext cx="213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Žraločie zuby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2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302" y="335845"/>
            <a:ext cx="392341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Waitov</a:t>
            </a:r>
            <a:r>
              <a:rPr lang="en-US" b="1" dirty="0"/>
              <a:t> </a:t>
            </a:r>
            <a:r>
              <a:rPr lang="en-US" b="1" dirty="0" err="1"/>
              <a:t>lom</a:t>
            </a:r>
            <a:r>
              <a:rPr lang="en-US" dirty="0"/>
              <a:t> - </a:t>
            </a:r>
            <a:r>
              <a:rPr lang="en-US" dirty="0" err="1"/>
              <a:t>Lokalita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nachádza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svahu</a:t>
            </a:r>
            <a:r>
              <a:rPr lang="en-US" dirty="0"/>
              <a:t> </a:t>
            </a:r>
            <a:r>
              <a:rPr lang="en-US" dirty="0" err="1"/>
              <a:t>Devínskej</a:t>
            </a:r>
            <a:r>
              <a:rPr lang="en-US" dirty="0"/>
              <a:t> </a:t>
            </a:r>
            <a:r>
              <a:rPr lang="en-US" dirty="0" err="1"/>
              <a:t>Kobyly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Devínskej</a:t>
            </a:r>
            <a:r>
              <a:rPr lang="en-US" dirty="0"/>
              <a:t> </a:t>
            </a:r>
            <a:r>
              <a:rPr lang="en-US" dirty="0" err="1"/>
              <a:t>Novej</a:t>
            </a:r>
            <a:r>
              <a:rPr lang="en-US" dirty="0"/>
              <a:t> </a:t>
            </a:r>
            <a:r>
              <a:rPr lang="en-US" dirty="0" err="1"/>
              <a:t>Vsi</a:t>
            </a:r>
            <a:r>
              <a:rPr lang="en-US" dirty="0"/>
              <a:t>. </a:t>
            </a:r>
            <a:r>
              <a:rPr lang="en-US" dirty="0" err="1"/>
              <a:t>Bol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zaznamenaný</a:t>
            </a:r>
            <a:r>
              <a:rPr lang="en-US" dirty="0"/>
              <a:t> </a:t>
            </a:r>
            <a:r>
              <a:rPr lang="en-US" dirty="0" err="1"/>
              <a:t>výskyt</a:t>
            </a:r>
            <a:r>
              <a:rPr lang="en-US" dirty="0"/>
              <a:t> </a:t>
            </a:r>
            <a:r>
              <a:rPr lang="en-US" dirty="0" err="1"/>
              <a:t>zubov</a:t>
            </a:r>
            <a:r>
              <a:rPr lang="en-US" dirty="0"/>
              <a:t> </a:t>
            </a:r>
            <a:r>
              <a:rPr lang="en-US" dirty="0" err="1"/>
              <a:t>kostnatých</a:t>
            </a:r>
            <a:r>
              <a:rPr lang="en-US" dirty="0"/>
              <a:t> </a:t>
            </a:r>
            <a:r>
              <a:rPr lang="en-US" dirty="0" err="1"/>
              <a:t>rýb</a:t>
            </a:r>
            <a:r>
              <a:rPr lang="en-US" dirty="0"/>
              <a:t> z </a:t>
            </a:r>
            <a:r>
              <a:rPr lang="en-US" dirty="0" err="1"/>
              <a:t>obdobia</a:t>
            </a:r>
            <a:r>
              <a:rPr lang="en-US" dirty="0"/>
              <a:t> </a:t>
            </a:r>
            <a:r>
              <a:rPr lang="en-US" dirty="0" err="1"/>
              <a:t>treťohôr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b="1" dirty="0" err="1"/>
              <a:t>Devínska</a:t>
            </a:r>
            <a:r>
              <a:rPr lang="en-US" b="1" dirty="0"/>
              <a:t> </a:t>
            </a:r>
            <a:r>
              <a:rPr lang="en-US" b="1" dirty="0" err="1"/>
              <a:t>Nová</a:t>
            </a:r>
            <a:r>
              <a:rPr lang="en-US" b="1" dirty="0"/>
              <a:t> </a:t>
            </a:r>
            <a:r>
              <a:rPr lang="en-US" b="1" dirty="0" err="1"/>
              <a:t>Ves</a:t>
            </a:r>
            <a:r>
              <a:rPr lang="en-US" b="1" dirty="0"/>
              <a:t>, </a:t>
            </a:r>
            <a:r>
              <a:rPr lang="en-US" b="1" dirty="0" err="1"/>
              <a:t>tehelňa</a:t>
            </a:r>
            <a:r>
              <a:rPr lang="en-US" dirty="0"/>
              <a:t> - </a:t>
            </a:r>
            <a:r>
              <a:rPr lang="en-US" dirty="0" err="1"/>
              <a:t>Lokalita</a:t>
            </a:r>
            <a:r>
              <a:rPr lang="en-US" dirty="0"/>
              <a:t> </a:t>
            </a:r>
            <a:r>
              <a:rPr lang="en-US" dirty="0" err="1"/>
              <a:t>tehelňa</a:t>
            </a:r>
            <a:r>
              <a:rPr lang="en-US" dirty="0"/>
              <a:t> v </a:t>
            </a:r>
            <a:r>
              <a:rPr lang="en-US" dirty="0" err="1"/>
              <a:t>Devínskej</a:t>
            </a:r>
            <a:r>
              <a:rPr lang="en-US" dirty="0"/>
              <a:t> </a:t>
            </a:r>
            <a:r>
              <a:rPr lang="en-US" dirty="0" err="1"/>
              <a:t>Novej</a:t>
            </a:r>
            <a:r>
              <a:rPr lang="en-US" dirty="0"/>
              <a:t> </a:t>
            </a:r>
            <a:r>
              <a:rPr lang="en-US" dirty="0" err="1"/>
              <a:t>Vsi</a:t>
            </a:r>
            <a:r>
              <a:rPr lang="en-US" dirty="0"/>
              <a:t> bola </a:t>
            </a:r>
            <a:r>
              <a:rPr lang="en-US" dirty="0" err="1"/>
              <a:t>bohatá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skameneliny</a:t>
            </a:r>
            <a:r>
              <a:rPr lang="en-US" dirty="0"/>
              <a:t> </a:t>
            </a:r>
            <a:r>
              <a:rPr lang="en-US" dirty="0" err="1"/>
              <a:t>rýb</a:t>
            </a:r>
            <a:r>
              <a:rPr lang="en-US" dirty="0"/>
              <a:t> a </a:t>
            </a:r>
            <a:r>
              <a:rPr lang="en-US" dirty="0" err="1"/>
              <a:t>ježoviek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Sandberg</a:t>
            </a:r>
            <a:r>
              <a:rPr lang="en-US" dirty="0"/>
              <a:t> - </a:t>
            </a:r>
            <a:r>
              <a:rPr lang="en-US" dirty="0" err="1"/>
              <a:t>Svetová</a:t>
            </a:r>
            <a:r>
              <a:rPr lang="en-US" dirty="0"/>
              <a:t> </a:t>
            </a:r>
            <a:r>
              <a:rPr lang="en-US" dirty="0" err="1"/>
              <a:t>lokalita</a:t>
            </a:r>
            <a:r>
              <a:rPr lang="en-US" dirty="0"/>
              <a:t> (</a:t>
            </a:r>
            <a:r>
              <a:rPr lang="en-US" dirty="0" err="1"/>
              <a:t>viac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350 </a:t>
            </a:r>
            <a:r>
              <a:rPr lang="en-US" dirty="0" err="1"/>
              <a:t>druhov</a:t>
            </a:r>
            <a:r>
              <a:rPr lang="en-US" dirty="0"/>
              <a:t> </a:t>
            </a:r>
            <a:r>
              <a:rPr lang="en-US" dirty="0" err="1"/>
              <a:t>skamenelín</a:t>
            </a:r>
            <a:r>
              <a:rPr lang="en-US" dirty="0"/>
              <a:t>) </a:t>
            </a:r>
            <a:r>
              <a:rPr lang="en-US" dirty="0" err="1"/>
              <a:t>Bohatá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skameneliny</a:t>
            </a:r>
            <a:r>
              <a:rPr lang="en-US" dirty="0"/>
              <a:t> </a:t>
            </a:r>
            <a:r>
              <a:rPr lang="en-US" dirty="0" err="1"/>
              <a:t>ježoviek</a:t>
            </a:r>
            <a:r>
              <a:rPr lang="en-US" dirty="0"/>
              <a:t>, </a:t>
            </a:r>
            <a:r>
              <a:rPr lang="en-US" dirty="0" err="1"/>
              <a:t>lastúrnikov</a:t>
            </a:r>
            <a:r>
              <a:rPr lang="en-US" dirty="0"/>
              <a:t>, rias, </a:t>
            </a:r>
            <a:r>
              <a:rPr lang="en-US" dirty="0" err="1"/>
              <a:t>žraločích</a:t>
            </a:r>
            <a:r>
              <a:rPr lang="en-US" dirty="0"/>
              <a:t> </a:t>
            </a:r>
            <a:r>
              <a:rPr lang="en-US" dirty="0" err="1"/>
              <a:t>zubov</a:t>
            </a:r>
            <a:r>
              <a:rPr lang="en-US" dirty="0"/>
              <a:t>, </a:t>
            </a:r>
            <a:r>
              <a:rPr lang="en-US" dirty="0" err="1"/>
              <a:t>zubov</a:t>
            </a:r>
            <a:r>
              <a:rPr lang="en-US" dirty="0"/>
              <a:t> </a:t>
            </a:r>
            <a:r>
              <a:rPr lang="en-US" dirty="0" err="1"/>
              <a:t>kostených</a:t>
            </a:r>
            <a:r>
              <a:rPr lang="en-US" dirty="0"/>
              <a:t> </a:t>
            </a:r>
            <a:r>
              <a:rPr lang="en-US" dirty="0" err="1"/>
              <a:t>rýb</a:t>
            </a:r>
            <a:r>
              <a:rPr lang="en-US" dirty="0"/>
              <a:t>, </a:t>
            </a:r>
            <a:r>
              <a:rPr lang="en-US" dirty="0" err="1"/>
              <a:t>ulitníkov</a:t>
            </a:r>
            <a:r>
              <a:rPr lang="en-US" dirty="0"/>
              <a:t>, </a:t>
            </a:r>
            <a:r>
              <a:rPr lang="en-US" dirty="0" err="1"/>
              <a:t>machoviek</a:t>
            </a:r>
            <a:r>
              <a:rPr lang="en-US" dirty="0"/>
              <a:t>, </a:t>
            </a:r>
            <a:r>
              <a:rPr lang="en-US" dirty="0" err="1"/>
              <a:t>zvyšky</a:t>
            </a:r>
            <a:r>
              <a:rPr lang="en-US" dirty="0"/>
              <a:t> </a:t>
            </a:r>
            <a:r>
              <a:rPr lang="en-US" dirty="0" err="1"/>
              <a:t>tuleňov</a:t>
            </a:r>
            <a:r>
              <a:rPr lang="en-US" dirty="0"/>
              <a:t>, </a:t>
            </a:r>
            <a:r>
              <a:rPr lang="en-US" dirty="0" err="1"/>
              <a:t>delfínov</a:t>
            </a:r>
            <a:r>
              <a:rPr lang="en-US" dirty="0"/>
              <a:t>, </a:t>
            </a:r>
            <a:r>
              <a:rPr lang="en-US" dirty="0" err="1"/>
              <a:t>sirén</a:t>
            </a:r>
            <a:r>
              <a:rPr lang="en-US" dirty="0"/>
              <a:t>, </a:t>
            </a:r>
            <a:r>
              <a:rPr lang="en-US" dirty="0" err="1"/>
              <a:t>čeľusti</a:t>
            </a:r>
            <a:r>
              <a:rPr lang="en-US" dirty="0"/>
              <a:t> </a:t>
            </a:r>
            <a:r>
              <a:rPr lang="en-US" dirty="0" err="1"/>
              <a:t>rají</a:t>
            </a:r>
            <a:r>
              <a:rPr lang="en-US" dirty="0"/>
              <a:t> a </a:t>
            </a:r>
            <a:r>
              <a:rPr lang="en-US" dirty="0" err="1"/>
              <a:t>výliatky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norách</a:t>
            </a:r>
            <a:r>
              <a:rPr lang="en-US" dirty="0"/>
              <a:t> </a:t>
            </a:r>
            <a:r>
              <a:rPr lang="en-US" dirty="0" err="1"/>
              <a:t>krabov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29" t="20874" r="4429" b="-2768"/>
          <a:stretch/>
        </p:blipFill>
        <p:spPr>
          <a:xfrm>
            <a:off x="5013527" y="354862"/>
            <a:ext cx="3841345" cy="31458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5" t="8756" r="16418"/>
          <a:stretch/>
        </p:blipFill>
        <p:spPr>
          <a:xfrm>
            <a:off x="4274288" y="4177190"/>
            <a:ext cx="2583712" cy="2437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25" y="3777141"/>
            <a:ext cx="2527004" cy="189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5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646" y="1247810"/>
            <a:ext cx="3859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V </a:t>
            </a:r>
            <a:r>
              <a:rPr lang="en-US" b="1" dirty="0" err="1"/>
              <a:t>Slovenskom</a:t>
            </a:r>
            <a:r>
              <a:rPr lang="en-US" b="1" dirty="0"/>
              <a:t> </a:t>
            </a:r>
            <a:r>
              <a:rPr lang="en-US" b="1" dirty="0" err="1"/>
              <a:t>krase</a:t>
            </a:r>
            <a:endParaRPr lang="en-US" b="1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149" y="1247810"/>
            <a:ext cx="5899298" cy="393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7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7321" y="425302"/>
            <a:ext cx="364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www.paleoklub.sk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125" y="578914"/>
            <a:ext cx="2742458" cy="24531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21" y="1132699"/>
            <a:ext cx="2619375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281" y="425302"/>
            <a:ext cx="2513270" cy="2616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75" y="3681672"/>
            <a:ext cx="3567113" cy="2745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452" y="3681672"/>
            <a:ext cx="375761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46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58</TotalTime>
  <Words>133</Words>
  <Application>Microsoft Office PowerPoint</Application>
  <PresentationFormat>A4 (210 x 297 mm)</PresentationFormat>
  <Paragraphs>14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4" baseType="lpstr">
      <vt:lpstr>Century Gothic</vt:lpstr>
      <vt:lpstr>Garamond</vt:lpstr>
      <vt:lpstr>Savon</vt:lpstr>
      <vt:lpstr>Skameneliny na Slovensku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Ďakujem za pozornosť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Skameneliny na Slovensku</dc:title>
  <dc:creator>User</dc:creator>
  <cp:lastModifiedBy>R</cp:lastModifiedBy>
  <cp:revision>16</cp:revision>
  <dcterms:created xsi:type="dcterms:W3CDTF">2021-01-18T09:25:12Z</dcterms:created>
  <dcterms:modified xsi:type="dcterms:W3CDTF">2021-04-26T16:21:05Z</dcterms:modified>
</cp:coreProperties>
</file>