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1" r:id="rId9"/>
    <p:sldId id="268" r:id="rId10"/>
    <p:sldId id="266" r:id="rId11"/>
    <p:sldId id="269" r:id="rId12"/>
    <p:sldId id="262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23. 6. 2020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23. 6. 2020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23. 6. 2020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23. 6. 2020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23. 6. 2020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23. 6. 2020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23. 6. 2020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23. 6. 2020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23. 6. 2020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23. 6. 2020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23. 6. 2020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23. 6. 2020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32656"/>
            <a:ext cx="6707088" cy="125840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hu-H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Možnosti</a:t>
            </a:r>
            <a:r>
              <a:rPr lang="hu-H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uplatnenia</a:t>
            </a:r>
            <a:r>
              <a:rPr lang="hu-H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aktivizujúcich</a:t>
            </a:r>
            <a:r>
              <a:rPr lang="hu-H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metód</a:t>
            </a:r>
            <a:r>
              <a:rPr lang="hu-H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k </a:t>
            </a:r>
            <a:r>
              <a:rPr lang="hu-H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motivácii</a:t>
            </a:r>
            <a:r>
              <a:rPr lang="hu-H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žiakov</a:t>
            </a:r>
            <a:r>
              <a:rPr lang="hu-H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</a:t>
            </a:r>
            <a:r>
              <a:rPr lang="hu-H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výučbe</a:t>
            </a:r>
            <a:r>
              <a:rPr lang="hu-H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biológie</a:t>
            </a:r>
            <a:r>
              <a:rPr lang="hu-H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 </a:t>
            </a:r>
            <a:r>
              <a:rPr lang="hu-H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základnej</a:t>
            </a:r>
            <a:r>
              <a:rPr lang="hu-H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škole</a:t>
            </a:r>
            <a:r>
              <a:rPr lang="hu-H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EE57F4B-0E3E-4274-B0DE-CAF87F46BF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17" r="15658" b="3"/>
          <a:stretch/>
        </p:blipFill>
        <p:spPr>
          <a:xfrm>
            <a:off x="2346860" y="1817631"/>
            <a:ext cx="6120680" cy="4059643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sz="quarter" idx="4"/>
          </p:nvPr>
        </p:nvSpPr>
        <p:spPr>
          <a:xfrm>
            <a:off x="5508104" y="5828382"/>
            <a:ext cx="2887105" cy="968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Rebeka Segečová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7CCFE13-C456-4C86-AEB8-41FA600B8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16632"/>
            <a:ext cx="1896211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62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id="{A6647CC0-4EF3-47B1-B09A-372BD5318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Preformulovanie cieľov v príprave č. 1</a:t>
            </a:r>
          </a:p>
          <a:p>
            <a:pPr marL="0" indent="0" algn="just">
              <a:buNone/>
            </a:pPr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Kognitívne</a:t>
            </a:r>
          </a:p>
          <a:p>
            <a:pPr marL="0" indent="0" algn="just">
              <a:buNone/>
            </a:pP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Žiaci dokážu: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rozvíjať vhodné jazykové zručnosti ako je čítanie s porozumením, počúvanie , používanie odborných názvov v závislosti od témy</a:t>
            </a:r>
          </a:p>
          <a:p>
            <a:pPr>
              <a:buFont typeface="Arial" panose="020B0604020202020204" pitchFamily="34" charset="0"/>
              <a:buChar char="•"/>
            </a:pPr>
            <a:endParaRPr lang="sk-SK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ED2DF46C-ED0D-4724-928C-F1DACBED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8674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id="{F5960E80-124A-42DF-B474-334DC6761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504653"/>
            <a:ext cx="7596832" cy="435334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 Prosím autorku aby uviedla s akými ťažkosťami sa strela pri projektovaní vyučovacích hodín.</a:t>
            </a:r>
          </a:p>
          <a:p>
            <a:pPr marL="0" indent="0">
              <a:buNone/>
            </a:pPr>
            <a:r>
              <a:rPr lang="sk-SK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Učiteľ ako </a:t>
            </a:r>
            <a:r>
              <a:rPr lang="sk-SK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facilitátor</a:t>
            </a:r>
            <a:r>
              <a:rPr lang="sk-SK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edukačného procesu hľadá</a:t>
            </a:r>
          </a:p>
          <a:p>
            <a:pPr marL="0" indent="0">
              <a:buNone/>
            </a:pPr>
            <a:r>
              <a:rPr lang="sk-SK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odpovede na otázky:</a:t>
            </a:r>
          </a:p>
          <a:p>
            <a:r>
              <a:rPr lang="sk-S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Aké ciele majú žiaci učením dosiahnuť?</a:t>
            </a:r>
          </a:p>
          <a:p>
            <a:r>
              <a:rPr lang="sk-S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Čo budem vyučovať?</a:t>
            </a:r>
          </a:p>
          <a:p>
            <a:r>
              <a:rPr lang="sk-S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Ako získam žiakov pre učenie, ako udržím ich pozornosť, aktivitu?</a:t>
            </a:r>
          </a:p>
          <a:p>
            <a:r>
              <a:rPr lang="sk-S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Ako budem vyučovať?</a:t>
            </a:r>
          </a:p>
          <a:p>
            <a:r>
              <a:rPr lang="sk-S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Ako zorganizujem vyučovaciu jednotku, na aké časové úseky ju rozvrhnem?</a:t>
            </a:r>
          </a:p>
          <a:p>
            <a:r>
              <a:rPr lang="sk-S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Pomocou čoho budem vyučovať?</a:t>
            </a:r>
          </a:p>
          <a:p>
            <a:r>
              <a:rPr lang="sk-S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Ako zistím, či vyučujem tak, ako som si naplánoval, či sa žiaci naozaj učia a čo som ich naučil? (Turek, 2010)</a:t>
            </a:r>
          </a:p>
          <a:p>
            <a:endParaRPr lang="sk-SK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155D5285-4CEF-45C3-99F4-B5A3A66A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1317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251520" y="2780928"/>
            <a:ext cx="8686800" cy="1362480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Ďakujem za pozornosť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2564904"/>
            <a:ext cx="7408333" cy="3450696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sk-SK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Práca ma teoreticko-aplikačný charakter a jej hlavným cieľom je analýza a popis vybraných aktivizujúcich vyučovacích metód a navrhnúť praktické využitie aktivizujúcich metód na hodinách biológie na základných školách.</a:t>
            </a:r>
            <a:endParaRPr lang="hu-H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Motivácia</a:t>
            </a:r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žiakov</a:t>
            </a:r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 aktívnej </a:t>
            </a:r>
            <a:r>
              <a:rPr lang="hu-H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činnosti</a:t>
            </a:r>
            <a:endParaRPr lang="hu-H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hu-H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Vyučovacie</a:t>
            </a:r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metódy</a:t>
            </a:r>
            <a:endParaRPr lang="hu-H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hu-H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Aktivizujúce</a:t>
            </a:r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metódy</a:t>
            </a:r>
            <a:endParaRPr lang="hu-H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hu-H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Návrh</a:t>
            </a:r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využitia</a:t>
            </a:r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aktivizujúcich</a:t>
            </a:r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metód</a:t>
            </a:r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</a:t>
            </a:r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vyučovaní</a:t>
            </a:r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biológie</a:t>
            </a:r>
            <a:endParaRPr lang="hu-H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hu-H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Odporučanie pre prax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252728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Obsah</a:t>
            </a:r>
          </a:p>
        </p:txBody>
      </p:sp>
    </p:spTree>
    <p:extLst>
      <p:ext uri="{BB962C8B-B14F-4D97-AF65-F5344CB8AC3E}">
        <p14:creationId xmlns:p14="http://schemas.microsoft.com/office/powerpoint/2010/main" val="345364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611560" y="2060848"/>
            <a:ext cx="7660373" cy="4608511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sk-SK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Škola: Základná škola</a:t>
            </a:r>
          </a:p>
          <a:p>
            <a:pPr algn="just"/>
            <a:r>
              <a:rPr lang="sk-SK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Ročník: Šiesty</a:t>
            </a:r>
          </a:p>
          <a:p>
            <a:pPr algn="just"/>
            <a:r>
              <a:rPr lang="sk-SK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Vzdelávacia oblasť: Človek a príroda</a:t>
            </a:r>
          </a:p>
          <a:p>
            <a:pPr algn="just"/>
            <a:r>
              <a:rPr lang="sk-SK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Predmet: Biológia</a:t>
            </a:r>
          </a:p>
          <a:p>
            <a:pPr algn="just"/>
            <a:r>
              <a:rPr lang="sk-SK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Tematický celok: Život s človekom a v ľudských sídlach</a:t>
            </a:r>
          </a:p>
          <a:p>
            <a:pPr algn="just"/>
            <a:r>
              <a:rPr lang="sk-SK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Téma: Včelárstvo</a:t>
            </a:r>
          </a:p>
          <a:p>
            <a:pPr algn="just"/>
            <a:r>
              <a:rPr lang="sk-SK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Kľúčové pojmy: Včelárstvo, spoločný život včiel , zásady chovu včiel</a:t>
            </a:r>
          </a:p>
          <a:p>
            <a:pPr algn="just"/>
            <a:r>
              <a:rPr lang="sk-SK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Ciele: </a:t>
            </a:r>
          </a:p>
          <a:p>
            <a:pPr algn="just"/>
            <a:r>
              <a:rPr lang="sk-SK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Kognitívne</a:t>
            </a:r>
          </a:p>
          <a:p>
            <a:pPr marL="301943" lvl="1" indent="0" algn="just">
              <a:buNone/>
            </a:pPr>
            <a:r>
              <a:rPr lang="sk-SK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Žiaci dokážu:</a:t>
            </a:r>
          </a:p>
          <a:p>
            <a:pPr marL="301943" lvl="1" indent="0" algn="just">
              <a:buNone/>
            </a:pPr>
            <a:r>
              <a:rPr lang="sk-SK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•vymenovať anatomické časti včely,</a:t>
            </a:r>
          </a:p>
          <a:p>
            <a:pPr marL="301943" lvl="1" indent="0" algn="just">
              <a:buNone/>
            </a:pPr>
            <a:r>
              <a:rPr lang="sk-SK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•vymenovať druhy medu a určiť aký je medzi nimi rozdiel,</a:t>
            </a:r>
          </a:p>
          <a:p>
            <a:pPr marL="301943" lvl="1" indent="0" algn="just">
              <a:buNone/>
            </a:pPr>
            <a:r>
              <a:rPr lang="sk-SK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•zdôvodniť kde žijú včely,</a:t>
            </a:r>
          </a:p>
          <a:p>
            <a:pPr marL="301943" lvl="1" indent="0" algn="just">
              <a:buNone/>
            </a:pPr>
            <a:r>
              <a:rPr lang="sk-SK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•vysvetliť proces výroby medu, </a:t>
            </a:r>
          </a:p>
          <a:p>
            <a:pPr marL="301943" lvl="1" indent="0" algn="just">
              <a:buNone/>
            </a:pPr>
            <a:r>
              <a:rPr lang="sk-SK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•</a:t>
            </a:r>
            <a:r>
              <a:rPr lang="sk-SK" sz="29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zdôvodniť význam včiel pre našu existenciu,</a:t>
            </a:r>
          </a:p>
          <a:p>
            <a:pPr marL="301943" lvl="1" indent="0" algn="just">
              <a:buNone/>
            </a:pPr>
            <a:r>
              <a:rPr lang="sk-SK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•porovnať postavenie včiel v úli,</a:t>
            </a:r>
          </a:p>
          <a:p>
            <a:pPr marL="301943" lvl="1" indent="0">
              <a:buNone/>
            </a:pPr>
            <a:endParaRPr lang="sk-S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943" lvl="1" indent="0">
              <a:buNone/>
            </a:pPr>
            <a:endParaRPr lang="sk-S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943" lvl="1" indent="0">
              <a:buNone/>
            </a:pPr>
            <a:endParaRPr lang="sk-SK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sk-SK" dirty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11560" y="404664"/>
            <a:ext cx="7427168" cy="1074448"/>
          </a:xfrm>
        </p:spPr>
        <p:txBody>
          <a:bodyPr>
            <a:normAutofit fontScale="90000"/>
          </a:bodyPr>
          <a:lstStyle/>
          <a:p>
            <a:r>
              <a:rPr lang="sk-S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Návrh prípravy na vyučovaciu hodinu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id="{99C20E87-D8F8-47A9-91A8-12D6E98DB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2564904"/>
            <a:ext cx="7452816" cy="363326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sk-S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sk-SK" sz="19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správne</a:t>
            </a:r>
            <a:r>
              <a:rPr lang="sk-S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19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usporiadať</a:t>
            </a:r>
            <a:r>
              <a:rPr lang="sk-S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19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kartičky  vývoja včely  medonosnej podľa postupnosti od vajíčka až po dospelého jedinca,</a:t>
            </a:r>
          </a:p>
          <a:p>
            <a:pPr marL="0" indent="0" algn="just">
              <a:buNone/>
            </a:pPr>
            <a:r>
              <a:rPr lang="sk-SK" sz="19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správne usporiadať kartičky vznik medu podľa postupnosti od zberu nektáru až po konečný produkt-med.</a:t>
            </a:r>
          </a:p>
          <a:p>
            <a:pPr marL="0" indent="0" algn="just">
              <a:buNone/>
            </a:pPr>
            <a:endParaRPr lang="sk-SK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k-S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Afektívne ciele</a:t>
            </a:r>
          </a:p>
          <a:p>
            <a:pPr marL="0" indent="0" algn="just">
              <a:buNone/>
            </a:pPr>
            <a:r>
              <a:rPr lang="sk-S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Žiaci dokážu:</a:t>
            </a:r>
          </a:p>
          <a:p>
            <a:pPr marL="0" indent="0" algn="just">
              <a:buNone/>
            </a:pPr>
            <a:r>
              <a:rPr lang="sk-SK" sz="19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•dodržiavať pravidlá slušnej komunikácie-pozorne počúvať, neprerušovať učiteľa samovoľne, ale zodvihnúť ruku, prihlásiť sa, byť zdvorilý pri konverzácií a neskákať do reči nielen vtedy, keď hovorí učiteľ, ale aj ostatní spolužiaci,</a:t>
            </a:r>
          </a:p>
          <a:p>
            <a:pPr marL="0" indent="0" algn="just">
              <a:buNone/>
            </a:pPr>
            <a:r>
              <a:rPr lang="sk-S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•vypočuť si názor iných,</a:t>
            </a:r>
          </a:p>
          <a:p>
            <a:pPr marL="0" indent="0" algn="just">
              <a:buNone/>
            </a:pPr>
            <a:r>
              <a:rPr lang="sk-S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•povzbudiť spolužiaka.</a:t>
            </a:r>
          </a:p>
          <a:p>
            <a:pPr marL="0" indent="0">
              <a:buNone/>
            </a:pPr>
            <a:endParaRPr lang="sk-S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63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id="{6DDA62C0-EDA1-4670-B997-D3D31A629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67" y="2675467"/>
            <a:ext cx="7814733" cy="3450696"/>
          </a:xfrm>
        </p:spPr>
        <p:txBody>
          <a:bodyPr>
            <a:noAutofit/>
          </a:bodyPr>
          <a:lstStyle/>
          <a:p>
            <a:pPr algn="just"/>
            <a:r>
              <a:rPr lang="sk-S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Psychomotorické ciele</a:t>
            </a:r>
          </a:p>
          <a:p>
            <a:pPr marL="0" indent="0" algn="just">
              <a:buNone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•nakresliť  stavbu tela včely medonosnej na základe ukážky samostatne.</a:t>
            </a:r>
          </a:p>
          <a:p>
            <a:pPr marL="0" indent="0" algn="just">
              <a:buNone/>
            </a:pPr>
            <a:r>
              <a:rPr lang="sk-S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Vyučovacie metódy: </a:t>
            </a: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Motivačný rozhovor, pexeso, výklad, demonštrácia, rozhovor, metóda poprehadzované vety.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sk-S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sk-S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Štruktúra vyučovacej hodiny</a:t>
            </a:r>
          </a:p>
          <a:p>
            <a:pPr marL="342900" indent="-342900" algn="just">
              <a:buAutoNum type="arabicPeriod"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Organizačná fáza vyučovacej hodiny.</a:t>
            </a:r>
          </a:p>
          <a:p>
            <a:pPr marL="342900" indent="-342900" algn="just">
              <a:buAutoNum type="arabicPeriod"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Motivačná fáza vyučovacej hodiny-motivačný rozhovor, pexeso.</a:t>
            </a:r>
          </a:p>
          <a:p>
            <a:pPr marL="342900" indent="-342900" algn="just">
              <a:buAutoNum type="arabicPeriod"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Expozičná fáza vyučovacej hodiny-motivačný výklad.</a:t>
            </a:r>
          </a:p>
          <a:p>
            <a:pPr marL="342900" indent="-342900" algn="just">
              <a:buAutoNum type="arabicPeriod"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Fixačná fáza-metóda poprehadzované vety.</a:t>
            </a:r>
          </a:p>
          <a:p>
            <a:pPr marL="342900" indent="-342900" algn="just">
              <a:buAutoNum type="arabicPeriod"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Diagnostická fáza vyučovacej hodiny- rozhovor.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041939B3-CEC0-4F57-800B-BD7DEAFD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297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867833" y="2924944"/>
            <a:ext cx="7408333" cy="3162664"/>
          </a:xfrm>
        </p:spPr>
        <p:txBody>
          <a:bodyPr>
            <a:noAutofit/>
          </a:bodyPr>
          <a:lstStyle/>
          <a:p>
            <a:pPr algn="just"/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učiteľ by mal prijať úlohu človeka, ktorý povzbudzuje a dbá na to, aby bol proces osvojovania si poznatkov ľahším,</a:t>
            </a:r>
          </a:p>
          <a:p>
            <a:pPr lvl="0" algn="just"/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poznať učebné štýly žiakov, rešpektovať ich, na základe toho voliť aktivity,</a:t>
            </a:r>
          </a:p>
          <a:p>
            <a:pPr lvl="0"/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Závery a odporúčanie pre prax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id="{D20F8C63-4E37-4C08-BBA2-18556F890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umožniť žiakom vyjadriť vlastný názor,</a:t>
            </a:r>
          </a:p>
          <a:p>
            <a:pPr algn="just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využívať skupinovú formu vyučovania,</a:t>
            </a:r>
          </a:p>
          <a:p>
            <a:pPr algn="just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opakovať získané vedomosti hravou formou,</a:t>
            </a:r>
          </a:p>
          <a:p>
            <a:pPr algn="just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vytvárať pozitívnu atmosféru v triede,</a:t>
            </a:r>
          </a:p>
          <a:p>
            <a:pPr algn="just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využívať modernú techniku a didaktické pomôcky,</a:t>
            </a:r>
          </a:p>
          <a:p>
            <a:pPr algn="just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nezabúdať na spätnú väzbu žiakov,</a:t>
            </a:r>
          </a:p>
          <a:p>
            <a:pPr algn="just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zaraďovať aktivizujúce metódy do vyučovacej hodiny -umožňujú deťom pochopiť pravidlá správania sa, akceptovať názor druhého, spolupracovať</a:t>
            </a:r>
          </a:p>
          <a:p>
            <a:pPr algn="just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rozvíjať tvorivé myslenie, fantáziu, kreativitu</a:t>
            </a:r>
          </a:p>
          <a:p>
            <a:endParaRPr lang="sk-SK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24F573EB-B81C-4ED3-9EF0-63507BB3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8537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467544" y="2780928"/>
            <a:ext cx="7408333" cy="3450696"/>
          </a:xfrm>
        </p:spPr>
        <p:txBody>
          <a:bodyPr/>
          <a:lstStyle/>
          <a:p>
            <a:pPr algn="just"/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Popíšte, ako sa prejavila a zvýšila aktivita žiakov v rámci aplikácie aktivizujúcich metód, ktoré uvádzate v kapitole 3.4, 3.4.1 a 3.4.2?</a:t>
            </a:r>
          </a:p>
          <a:p>
            <a:pPr algn="just"/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 Preformulovanie cieľov a zaradenie cieľov–kognitívne, afektívne, psychomotorické</a:t>
            </a:r>
          </a:p>
          <a:p>
            <a:pPr algn="just"/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  Prosím autorku aby uviedla s akými ťažkosťami sa strela pri projektovaní vyučovacích hodín. 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Diskusia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id="{98DEE0DC-BCAD-45FA-B5F2-B05F0D2CF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Popíšte, ako sa prejavila a zvýšila aktivita žiakov v rámci aplikácie aktivizujúcich metód, ktoré uvádzate v kapitole 3.4, 3.4.1 a 3.4.2?</a:t>
            </a:r>
          </a:p>
          <a:p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Brainstorming</a:t>
            </a:r>
          </a:p>
          <a:p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Kooperatívna metóda </a:t>
            </a:r>
            <a:r>
              <a:rPr lang="sk-S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Lerntempoduet</a:t>
            </a: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Creo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tabuľky</a:t>
            </a:r>
          </a:p>
          <a:p>
            <a:pPr marL="0" indent="0">
              <a:buNone/>
            </a:pP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A3C5FEAE-B032-4647-ACC9-23EDA6AB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33614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660</Words>
  <Application>Microsoft Office PowerPoint</Application>
  <PresentationFormat>Prezentácia na obrazovke (4:3)</PresentationFormat>
  <Paragraphs>87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Arial</vt:lpstr>
      <vt:lpstr>Candara</vt:lpstr>
      <vt:lpstr>Symbol</vt:lpstr>
      <vt:lpstr>Times New Roman</vt:lpstr>
      <vt:lpstr>Waveform</vt:lpstr>
      <vt:lpstr>Možnosti uplatnenia aktivizujúcich metód  k motivácii žiakov vo výučbe biológie na základnej škole.</vt:lpstr>
      <vt:lpstr>Obsah</vt:lpstr>
      <vt:lpstr>Návrh prípravy na vyučovaciu hodinu</vt:lpstr>
      <vt:lpstr>Prezentácia programu PowerPoint</vt:lpstr>
      <vt:lpstr>Prezentácia programu PowerPoint</vt:lpstr>
      <vt:lpstr>Závery a odporúčanie pre prax</vt:lpstr>
      <vt:lpstr>Prezentácia programu PowerPoint</vt:lpstr>
      <vt:lpstr>Diskusia</vt:lpstr>
      <vt:lpstr>Prezentácia programu PowerPoint</vt:lpstr>
      <vt:lpstr>Prezentácia programu PowerPoint</vt:lpstr>
      <vt:lpstr>Prezentácia programu PowerPoint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Možnosti uplatnenia aktivizujúcich metód  k motivácii žiakov vo výučbe biológie na základnej škole.</dc:title>
  <dc:creator>Rebeka Segečová</dc:creator>
  <cp:lastModifiedBy>Rebeka Segečová</cp:lastModifiedBy>
  <cp:revision>26</cp:revision>
  <dcterms:created xsi:type="dcterms:W3CDTF">2020-06-17T17:04:19Z</dcterms:created>
  <dcterms:modified xsi:type="dcterms:W3CDTF">2020-06-23T11:42:31Z</dcterms:modified>
</cp:coreProperties>
</file>