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4" r:id="rId5"/>
    <p:sldId id="261" r:id="rId6"/>
    <p:sldId id="259" r:id="rId7"/>
    <p:sldId id="260" r:id="rId8"/>
    <p:sldId id="267" r:id="rId9"/>
    <p:sldId id="269" r:id="rId10"/>
    <p:sldId id="271" r:id="rId11"/>
    <p:sldId id="268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0871-C066-4783-BBBB-8C5BA712A56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0B91C-35C8-4BD8-A17D-FA35E1FC6E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BC57-C9DB-4059-A3ED-0F279BA84F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E3D94B-93C2-460E-9F65-808610B6863D}" type="datetime1">
              <a:rPr lang="en-US"/>
              <a:pPr lvl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9D80-9B7F-4B26-8106-BE2DCA043E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CBD161D-554B-49B1-B51E-4FF3EB749664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+- f4 0 f2"/>
              <a:gd name="f24" fmla="+- f3 0 f2"/>
              <a:gd name="f25" fmla="*/ f24 1 372"/>
              <a:gd name="f26" fmla="*/ f23 1 166"/>
              <a:gd name="f27" fmla="*/ 0 1 f25"/>
              <a:gd name="f28" fmla="*/ f3 1 f25"/>
              <a:gd name="f29" fmla="*/ 0 1 f26"/>
              <a:gd name="f30" fmla="*/ f4 1 f26"/>
              <a:gd name="f31" fmla="*/ f27 f21 1"/>
              <a:gd name="f32" fmla="*/ f28 f21 1"/>
              <a:gd name="f33" fmla="*/ f30 f22 1"/>
              <a:gd name="f34" fmla="*/ f29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872B4F-2DD3-470D-98DB-D4B027F272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8033C25-6028-40D1-B272-A15765FAD5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005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6E50-6C58-4EF7-8CA2-0F3DE51339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28303-043B-4615-91B0-F3AE671A39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C8D5-5523-4D90-B55E-8E291ED401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FFDB3-8CAE-4408-8C1C-69A61F3BE346}" type="datetime1">
              <a:rPr lang="en-US"/>
              <a:pPr lvl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FFA4D-2C49-4A68-9D85-82D7D5B336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FFECBCF5-DEAD-49D6-BED7-2A44D3A20569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F314CC-9BB4-4BD5-A74F-7574EEDB68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AE7D1C5-3271-42B7-A656-BC9811463A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8D9C-8430-4A15-A0A1-2C0A1E2AA5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8C60949-82CE-4F0D-B878-B75A0BDAA0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/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14CFBF2-7F7A-4770-9856-381CB104CD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78C2C6-9D63-4C9B-BDC2-7C3C598991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52DE02-CA99-497F-947F-A7084B3E29B7}" type="datetime1">
              <a:rPr lang="en-US"/>
              <a:pPr lvl="0"/>
              <a:t>10/26/2021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65064C-D471-46AC-9645-20FA278213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BE1B406-4F08-4512-8B89-0C0C9F6AA3AC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8FEE22-96FB-4181-B956-EB7D250C7C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0DECC2E-8D8A-4EA5-AE2A-D20522E078AA}" type="slidenum">
              <a:t>‹#›</a:t>
            </a:fld>
            <a:endParaRPr lang="en-US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4B5A652B-729E-4F16-9714-52E9585D74D9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954755C1-DB4E-45E2-B20E-2F6890D73725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015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E86A-90E6-4896-8C1F-21876BE8E9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F03AB75-E4AC-4483-8B77-545F9384AD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ABA1ABA9-010F-48D7-B9B3-6D9CD178EF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3EC232-C121-4A61-A7CB-5043E98F16F9}" type="datetime1">
              <a:rPr lang="en-US"/>
              <a:pPr lvl="0"/>
              <a:t>10/26/2021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1C74686-7FC8-48E7-9E76-DCF73CC577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9002597D-983F-4FA5-92A5-FC3C5BACFEE4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2A367-0608-4638-8899-96196E2514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41595C3-2143-4F4A-9111-B299F7678B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36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3FF0-0D10-44C7-9406-A509638ECA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A6A94BD-FBE8-4E53-AE2B-A75E29379F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F7F25-6568-453D-861F-D5F8D9D1AF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C0E9F-5BBB-41C3-8906-EE402309C5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02F026-98C3-4881-A5B2-D5FE492FC469}" type="datetime1">
              <a:rPr lang="en-US"/>
              <a:pPr lvl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2A7B9-488D-4D5F-8B8D-0A18CDD55B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1F11014C-C2DC-46CC-AC55-EC7D44154E17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2FF6338-0C89-4801-B240-939EDF8CEB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8AFB2B3-7619-46D1-964D-8DCD2A0F78BF}" type="slidenum">
              <a:t>‹#›</a:t>
            </a:fld>
            <a:endParaRPr lang="en-US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B05A2D45-F3CA-45AA-A4F9-3263EE90630B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50CE0256-791D-4F05-8457-E304F1F500FA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5895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7048-46C8-481E-A0BD-EFC114B10F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D041C143-8AAC-4740-9D5A-8A493FF4F1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5C694-0282-4660-9AB7-BEECCBB969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64DB3-9CE8-4C19-81A9-8C054CAACB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78E750-FA81-4764-9567-C97995EAB47F}" type="datetime1">
              <a:rPr lang="en-US"/>
              <a:pPr lvl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C7BDA-38F2-41F1-941B-0A8580D878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FF81F1DC-93C3-440B-86E2-2FCA35937412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7E7BE32-ED6C-40C5-A5B1-9B9DDACA99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B33FBA6-CFFA-4AE6-81F1-05A37D5F30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02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9082-F736-452F-ACBD-2B8514B2CD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0A402-02FD-4C4B-9A84-F642EECF193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01CB5-09C1-464C-B850-78B3BB1516E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3A6CA1-A17A-4C95-8DEC-67F0EC05A837}" type="datetime1">
              <a:rPr lang="en-US"/>
              <a:pPr lvl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62ED-8687-4F5A-926D-A79CACBE08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0B0B525-5EB2-4664-8EAD-10C068599B70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D7FF71-6428-41E7-BD44-572D0B5AFB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D825C6-EF89-4564-B0FD-81EED742A6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97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E9FDD-0DF4-4E61-977A-E43E51A304A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7BE14-BF74-4E3E-B400-7F4D6625D7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79E5-4B5B-4138-BC96-6D79390FF3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964357-6CCD-4A5F-8205-BAA5F43E5B8D}" type="datetime1">
              <a:rPr lang="en-US"/>
              <a:pPr lvl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E4AD9-E9EB-4A7D-810B-0484AED1E9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B9DF5183-3D6D-4739-9101-A348E90FCB6B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9BD9E1-A736-4F32-A2AF-922F55F5A7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D4E698-57CD-40AE-B82C-CC94C8A540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2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DC47-57C2-455C-8B17-86D2839A56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B0DF-207F-433F-A94E-09554EFB1B3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994A-936C-4690-BDE6-CBE60B972A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A87BBB-3434-469E-8C21-BE37D772D7BE}" type="datetime1">
              <a:rPr lang="en-US"/>
              <a:pPr lvl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2ADDD-0DE4-4608-B22A-0D7368D65A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F4276D4D-94DD-44C7-BACD-89A579AE1CBD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9E9867-7FCD-4DC6-A868-71AE989EB5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98F46C-A7AF-4CFC-B6C0-C99EB58F80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746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638E-B395-4CCC-8298-DB211A3A0E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E71E3-6A59-4797-B2E6-A9F4A2A7DD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42958-141C-4548-9721-F8640A8D1B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B299BE-5D9B-449B-A513-B4A0532107D4}" type="datetime1">
              <a:rPr lang="en-US"/>
              <a:pPr lvl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089F-985D-434B-97D9-ECDD000CF4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2E51FFC3-1F5C-4740-A866-141CAE3E75FC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02E608-3FC6-4B75-A12C-C9B6D5DA6B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47CB6E2-4A15-4101-9784-47BCD623D9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6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F575839D-37D9-41DA-BCC0-CF6A2E3C65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49EE-63D6-4855-95AF-33E80AC617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30F44-1F92-47DA-B4E3-A9B0E347438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3BD2-12F2-4808-9EC2-ABE9B0D77D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3FC8C9-1C2A-4886-8C3A-63AF370FD6D4}" type="datetime1">
              <a:rPr lang="en-US"/>
              <a:pPr lvl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0B30F-191A-431D-B057-41C9851D53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EC6B46E-4CDE-4535-A9E1-BE8BCF77E08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E6DB08-ACE7-4F14-BCBB-5B83827621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29FFBD-E1E0-4FF5-95E3-9D0B926C1A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2CEC8C6-5E4F-4A51-A66A-55836E041F2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0307A-36D1-44D0-BDB0-2D3BB74898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/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B4CB6-A717-4C02-8ACA-D2E9245EAB4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DA9D7-D5B0-42F1-A582-7D26D1F0561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/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52866-D2DF-4578-BCD9-AFAC8C9EAA3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27EA9-7AE2-4C6A-9DD9-81599BAA1A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D1F066-6C41-4846-96A1-021724E87C4D}" type="datetime1">
              <a:rPr lang="en-US"/>
              <a:pPr lvl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D087C-33CF-4240-8E00-895FC9100C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15DAFA8-F7F2-4E9D-A5D1-6F6199808F1E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A14641E-9761-45F3-B1EF-34EED1CF8B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FD9875-A240-40CE-B43C-04F32330B1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8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CE7A-720D-4645-AD35-AC583AA1B4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114D4-9A9C-4F6D-9330-712BB914E5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E3B2E1-EB63-4E17-BA1C-32A3C669EA42}" type="datetime1">
              <a:rPr lang="en-US"/>
              <a:pPr lvl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9BBEF-D53F-4926-83C6-F77904D752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D0368B7B-330E-41CE-AD73-BC6AF84CEA4C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9D681D9-9117-4B09-94E8-ABF1DD4552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74A54-3C0B-436D-A2D4-CADA2D7D8C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5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B81F2-AC54-4B9B-BBE6-1868CA8881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0FCC38-FE18-4BE6-8760-C3954750AFEE}" type="datetime1">
              <a:rPr lang="en-US"/>
              <a:pPr lvl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C70B7-80F4-420C-8CDB-C78FCCE1A6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40417507-03D3-4691-8F2C-B1784EC858F2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74D05C4-14C2-497C-9E1F-3ED87E9015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6AF3ED-6FBE-4710-A090-63346D6F6F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4DFF-A029-4BA8-BCD7-ABBF774F8F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2D76-7278-45A5-BA2C-42464B87B5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196C7-AA56-4E3E-B15A-69779FF5AAF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12955-7F92-42C6-BCD9-207F71B4FF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7571C4-30D8-413C-9BBC-04D1F6EC5EE7}" type="datetime1">
              <a:rPr lang="en-US"/>
              <a:pPr lvl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9876C-3406-42C8-9197-666B96DA0F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26C42F67-E73D-40FF-B7F5-F00D6EDF276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5A71614-4468-4716-B6A1-4636D633BA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D58692-65D0-4A7E-BA06-029D209808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2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95F0-6D95-4C35-B038-1A95339EFF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8003B-99B4-4107-85EF-AC57422741B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5A444-8445-4D92-854F-B3B2D2F553D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4C00E-D15F-46AE-93AB-ED3E037A01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8156F9-2D11-4C69-AD4D-A46226A041AF}" type="datetime1">
              <a:rPr lang="en-US"/>
              <a:pPr lvl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335CB-56B2-4DD2-979A-95591E6F76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5464C6A8-72DF-49E4-9BF6-73BEE210AACA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806F0E0-E5D7-4483-ABE7-8559ED13AC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F69A172-93CE-4091-97B0-86407DB321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2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B75ED082-CE05-4F93-840C-1B0378DB3517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112BBA65-ADCD-4F13-891A-D17E9506965B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+- f4 0 f2"/>
                <a:gd name="f26" fmla="+- f3 0 f2"/>
                <a:gd name="f27" fmla="*/ f26 1 22"/>
                <a:gd name="f28" fmla="*/ f25 1 136"/>
                <a:gd name="f29" fmla="*/ 0 1 f27"/>
                <a:gd name="f30" fmla="*/ f3 1 f27"/>
                <a:gd name="f31" fmla="*/ 0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5D9FD94D-33D0-455E-B816-EC983ACC5E92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+- f4 0 f2"/>
                <a:gd name="f38" fmla="+- f3 0 f2"/>
                <a:gd name="f39" fmla="*/ f38 1 140"/>
                <a:gd name="f40" fmla="*/ f37 1 504"/>
                <a:gd name="f41" fmla="*/ 0 1 f39"/>
                <a:gd name="f42" fmla="*/ f3 1 f39"/>
                <a:gd name="f43" fmla="*/ 0 1 f40"/>
                <a:gd name="f44" fmla="*/ f4 1 f40"/>
                <a:gd name="f45" fmla="*/ f41 f35 1"/>
                <a:gd name="f46" fmla="*/ f42 f35 1"/>
                <a:gd name="f47" fmla="*/ f44 f36 1"/>
                <a:gd name="f48" fmla="*/ f43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A34ACAC6-C3EE-468A-AB90-218F22E0FA4F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+- f4 0 f2"/>
                <a:gd name="f35" fmla="+- f3 0 f2"/>
                <a:gd name="f36" fmla="*/ f35 1 132"/>
                <a:gd name="f37" fmla="*/ f34 1 308"/>
                <a:gd name="f38" fmla="*/ 0 1 f36"/>
                <a:gd name="f39" fmla="*/ f3 1 f36"/>
                <a:gd name="f40" fmla="*/ 0 1 f37"/>
                <a:gd name="f41" fmla="*/ f4 1 f37"/>
                <a:gd name="f42" fmla="*/ f38 f32 1"/>
                <a:gd name="f43" fmla="*/ f39 f32 1"/>
                <a:gd name="f44" fmla="*/ f41 f33 1"/>
                <a:gd name="f45" fmla="*/ f40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2" t="f45" r="f43" b="f44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FC0C3211-B6C8-428D-8635-571D920506E5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+- f4 0 f2"/>
                <a:gd name="f15" fmla="+- f3 0 f2"/>
                <a:gd name="f16" fmla="*/ f15 1 37"/>
                <a:gd name="f17" fmla="*/ f14 1 79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9B718EA5-C59D-4D9B-94B7-0B6A09337C13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+- f4 0 f2"/>
                <a:gd name="f60" fmla="+- f3 0 f2"/>
                <a:gd name="f61" fmla="*/ f60 1 178"/>
                <a:gd name="f62" fmla="*/ f59 1 722"/>
                <a:gd name="f63" fmla="*/ 0 1 f61"/>
                <a:gd name="f64" fmla="*/ f3 1 f61"/>
                <a:gd name="f65" fmla="*/ 0 1 f62"/>
                <a:gd name="f66" fmla="*/ f4 1 f62"/>
                <a:gd name="f67" fmla="*/ f63 f57 1"/>
                <a:gd name="f68" fmla="*/ f64 f57 1"/>
                <a:gd name="f69" fmla="*/ f66 f58 1"/>
                <a:gd name="f70" fmla="*/ f65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67" t="f70" r="f68" b="f69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137F99B2-5335-4039-9B1A-E88062F831EE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+- f4 0 f2"/>
                <a:gd name="f39" fmla="+- f3 0 f2"/>
                <a:gd name="f40" fmla="*/ f39 1 23"/>
                <a:gd name="f41" fmla="*/ f38 1 635"/>
                <a:gd name="f42" fmla="*/ 0 1 f40"/>
                <a:gd name="f43" fmla="*/ f3 1 f40"/>
                <a:gd name="f44" fmla="*/ 0 1 f41"/>
                <a:gd name="f45" fmla="*/ f4 1 f41"/>
                <a:gd name="f46" fmla="*/ f42 f36 1"/>
                <a:gd name="f47" fmla="*/ f43 f36 1"/>
                <a:gd name="f48" fmla="*/ f45 f37 1"/>
                <a:gd name="f49" fmla="*/ f44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04064891-E871-45AF-9EA9-BDDA8D294D07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+- f4 0 f2"/>
                <a:gd name="f30" fmla="+- f3 0 f2"/>
                <a:gd name="f31" fmla="*/ f30 1 17"/>
                <a:gd name="f32" fmla="*/ f29 1 107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1844AB21-182A-43A3-AE85-54C0E8BD303C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+- f4 0 f2"/>
                <a:gd name="f48" fmla="+- f3 0 f2"/>
                <a:gd name="f49" fmla="*/ f48 1 41"/>
                <a:gd name="f50" fmla="*/ f47 1 222"/>
                <a:gd name="f51" fmla="*/ 0 1 f49"/>
                <a:gd name="f52" fmla="*/ f3 1 f49"/>
                <a:gd name="f53" fmla="*/ 0 1 f50"/>
                <a:gd name="f54" fmla="*/ f4 1 f50"/>
                <a:gd name="f55" fmla="*/ f51 f45 1"/>
                <a:gd name="f56" fmla="*/ f52 f45 1"/>
                <a:gd name="f57" fmla="*/ f54 f46 1"/>
                <a:gd name="f58" fmla="*/ f53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5" t="f58" r="f56" b="f57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E7145EF9-CD7E-4C62-BAF4-BCB9C85B934E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+- f4 0 f2"/>
                <a:gd name="f87" fmla="+- f3 0 f2"/>
                <a:gd name="f88" fmla="*/ f87 1 450"/>
                <a:gd name="f89" fmla="*/ f86 1 878"/>
                <a:gd name="f90" fmla="*/ 0 1 f88"/>
                <a:gd name="f91" fmla="*/ f3 1 f88"/>
                <a:gd name="f92" fmla="*/ 0 1 f89"/>
                <a:gd name="f93" fmla="*/ f4 1 f89"/>
                <a:gd name="f94" fmla="*/ f90 f84 1"/>
                <a:gd name="f95" fmla="*/ f91 f84 1"/>
                <a:gd name="f96" fmla="*/ f93 f85 1"/>
                <a:gd name="f97" fmla="*/ f92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4" t="f97" r="f95" b="f96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5AB3AFFA-7BA7-4922-A79A-DD6AF32FBD93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+- f4 0 f2"/>
                <a:gd name="f15" fmla="+- f3 0 f2"/>
                <a:gd name="f16" fmla="*/ f15 1 35"/>
                <a:gd name="f17" fmla="*/ f14 1 73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750F7D9D-98B7-472A-8731-1CC8B160BA31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+- f4 0 f2"/>
                <a:gd name="f25" fmla="+- f3 0 f2"/>
                <a:gd name="f26" fmla="*/ f25 1 8"/>
                <a:gd name="f27" fmla="*/ f24 1 48"/>
                <a:gd name="f28" fmla="*/ 0 1 f26"/>
                <a:gd name="f29" fmla="*/ f3 1 f26"/>
                <a:gd name="f30" fmla="*/ 0 1 f27"/>
                <a:gd name="f31" fmla="*/ f4 1 f27"/>
                <a:gd name="f32" fmla="*/ f28 f22 1"/>
                <a:gd name="f33" fmla="*/ f29 f22 1"/>
                <a:gd name="f34" fmla="*/ f31 f23 1"/>
                <a:gd name="f35" fmla="*/ f30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2" t="f35" r="f33" b="f34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60D6F652-B2C9-406A-B148-D0C65C4BD15A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+- f4 0 f2"/>
                <a:gd name="f35" fmla="+- f3 0 f2"/>
                <a:gd name="f36" fmla="*/ f35 1 52"/>
                <a:gd name="f37" fmla="*/ f34 1 135"/>
                <a:gd name="f38" fmla="*/ 0 1 f36"/>
                <a:gd name="f39" fmla="*/ f3 1 f36"/>
                <a:gd name="f40" fmla="*/ 0 1 f37"/>
                <a:gd name="f41" fmla="*/ f4 1 f37"/>
                <a:gd name="f42" fmla="*/ f38 f32 1"/>
                <a:gd name="f43" fmla="*/ f39 f32 1"/>
                <a:gd name="f44" fmla="*/ f41 f33 1"/>
                <a:gd name="f45" fmla="*/ f40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2" t="f45" r="f43" b="f44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86DB498C-43DB-4A6E-95EF-F1E71EB4F5EC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AF581EFE-7986-4E4F-9876-0D991B1FACB5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+- f4 0 f2"/>
                <a:gd name="f65" fmla="+- f3 0 f2"/>
                <a:gd name="f66" fmla="*/ f65 1 103"/>
                <a:gd name="f67" fmla="*/ f64 1 920"/>
                <a:gd name="f68" fmla="*/ 0 1 f66"/>
                <a:gd name="f69" fmla="*/ f3 1 f66"/>
                <a:gd name="f70" fmla="*/ 0 1 f67"/>
                <a:gd name="f71" fmla="*/ f4 1 f67"/>
                <a:gd name="f72" fmla="*/ f68 f62 1"/>
                <a:gd name="f73" fmla="*/ f69 f62 1"/>
                <a:gd name="f74" fmla="*/ f71 f63 1"/>
                <a:gd name="f75" fmla="*/ f70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2" t="f75" r="f73" b="f74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6B2393BE-9B9D-46F6-91EC-DDDAAC2FA860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+- f4 0 f2"/>
                <a:gd name="f39" fmla="+- f3 0 f2"/>
                <a:gd name="f40" fmla="*/ f39 1 88"/>
                <a:gd name="f41" fmla="*/ f38 1 330"/>
                <a:gd name="f42" fmla="*/ 0 1 f40"/>
                <a:gd name="f43" fmla="*/ f3 1 f40"/>
                <a:gd name="f44" fmla="*/ 0 1 f41"/>
                <a:gd name="f45" fmla="*/ f4 1 f41"/>
                <a:gd name="f46" fmla="*/ f42 f36 1"/>
                <a:gd name="f47" fmla="*/ f43 f36 1"/>
                <a:gd name="f48" fmla="*/ f45 f37 1"/>
                <a:gd name="f49" fmla="*/ f44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FE9162F-7D40-4B8D-859E-7A5DD92FE7CE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+- f5 0 f3"/>
                <a:gd name="f39" fmla="+- f4 0 f3"/>
                <a:gd name="f40" fmla="*/ f39 1 90"/>
                <a:gd name="f41" fmla="*/ f38 1 207"/>
                <a:gd name="f42" fmla="*/ 0 1 f40"/>
                <a:gd name="f43" fmla="*/ f4 1 f40"/>
                <a:gd name="f44" fmla="*/ 0 1 f41"/>
                <a:gd name="f45" fmla="*/ f5 1 f41"/>
                <a:gd name="f46" fmla="*/ f42 f36 1"/>
                <a:gd name="f47" fmla="*/ f43 f36 1"/>
                <a:gd name="f48" fmla="*/ f45 f37 1"/>
                <a:gd name="f49" fmla="*/ f44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C5DFA9F3-4AA1-47BE-BEB5-6417CE24B806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+- f4 0 f2"/>
                <a:gd name="f63" fmla="+- f3 0 f2"/>
                <a:gd name="f64" fmla="*/ f63 1 115"/>
                <a:gd name="f65" fmla="*/ f62 1 467"/>
                <a:gd name="f66" fmla="*/ 0 1 f64"/>
                <a:gd name="f67" fmla="*/ f3 1 f64"/>
                <a:gd name="f68" fmla="*/ 0 1 f65"/>
                <a:gd name="f69" fmla="*/ f4 1 f65"/>
                <a:gd name="f70" fmla="*/ f66 f60 1"/>
                <a:gd name="f71" fmla="*/ f67 f60 1"/>
                <a:gd name="f72" fmla="*/ f69 f61 1"/>
                <a:gd name="f73" fmla="*/ f68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B34068AF-ECDB-4A13-98FB-3E4638B9F42B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+- f4 0 f2"/>
                <a:gd name="f49" fmla="+- f3 0 f2"/>
                <a:gd name="f50" fmla="*/ f49 1 36"/>
                <a:gd name="f51" fmla="*/ f48 1 633"/>
                <a:gd name="f52" fmla="*/ 0 1 f50"/>
                <a:gd name="f53" fmla="*/ f3 1 f50"/>
                <a:gd name="f54" fmla="*/ 0 1 f51"/>
                <a:gd name="f55" fmla="*/ f4 1 f51"/>
                <a:gd name="f56" fmla="*/ f52 f46 1"/>
                <a:gd name="f57" fmla="*/ f53 f46 1"/>
                <a:gd name="f58" fmla="*/ f55 f47 1"/>
                <a:gd name="f59" fmla="*/ f54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6" t="f59" r="f57" b="f58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3ADE8EDC-EE8E-4AD9-9B2D-8AE66C2B4E0C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+- f4 0 f2"/>
                <a:gd name="f15" fmla="+- f3 0 f2"/>
                <a:gd name="f16" fmla="*/ f15 1 28"/>
                <a:gd name="f17" fmla="*/ f14 1 59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FB58ECF8-FA1F-4E5E-9370-F5709DD2C8F0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+- f4 0 f2"/>
                <a:gd name="f30" fmla="+- f3 0 f2"/>
                <a:gd name="f31" fmla="*/ f30 1 17"/>
                <a:gd name="f32" fmla="*/ f29 1 107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7C3FEA81-38DF-4DB8-A9A3-CD29C57805EC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+- f4 0 f2"/>
                <a:gd name="f82" fmla="+- f3 0 f2"/>
                <a:gd name="f83" fmla="*/ f82 1 294"/>
                <a:gd name="f84" fmla="*/ f81 1 568"/>
                <a:gd name="f85" fmla="*/ 0 1 f83"/>
                <a:gd name="f86" fmla="*/ f3 1 f83"/>
                <a:gd name="f87" fmla="*/ 0 1 f84"/>
                <a:gd name="f88" fmla="*/ f4 1 f84"/>
                <a:gd name="f89" fmla="*/ f85 f79 1"/>
                <a:gd name="f90" fmla="*/ f86 f79 1"/>
                <a:gd name="f91" fmla="*/ f88 f80 1"/>
                <a:gd name="f92" fmla="*/ f87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9" t="f92" r="f90" b="f91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D44152C7-D557-4014-B03B-8E1F2BE01E10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+- f4 0 f2"/>
                <a:gd name="f15" fmla="+- f3 0 f2"/>
                <a:gd name="f16" fmla="*/ f15 1 25"/>
                <a:gd name="f17" fmla="*/ f14 1 53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EC336283-05E4-4FD4-85D3-276BD225DEAA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+- f4 0 f2"/>
                <a:gd name="f36" fmla="+- f3 0 f2"/>
                <a:gd name="f37" fmla="*/ f36 1 29"/>
                <a:gd name="f38" fmla="*/ f35 1 141"/>
                <a:gd name="f39" fmla="*/ 0 1 f37"/>
                <a:gd name="f40" fmla="*/ f3 1 f37"/>
                <a:gd name="f41" fmla="*/ 0 1 f38"/>
                <a:gd name="f42" fmla="*/ f4 1 f38"/>
                <a:gd name="f43" fmla="*/ f39 f33 1"/>
                <a:gd name="f44" fmla="*/ f40 f33 1"/>
                <a:gd name="f45" fmla="*/ f42 f34 1"/>
                <a:gd name="f46" fmla="*/ f41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3" t="f46" r="f44" b="f45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C0B29833-7EE1-4F3F-AF79-58BB0EA1DBFF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+- f4 0 f2"/>
                <a:gd name="f26" fmla="+- f3 0 f2"/>
                <a:gd name="f27" fmla="*/ f26 1 8"/>
                <a:gd name="f28" fmla="*/ f25 1 48"/>
                <a:gd name="f29" fmla="*/ 0 1 f27"/>
                <a:gd name="f30" fmla="*/ f3 1 f27"/>
                <a:gd name="f31" fmla="*/ 0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4DB093A5-FC6D-4635-AC2F-CB1307610A77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+- f4 0 f2"/>
                <a:gd name="f35" fmla="+- f3 0 f2"/>
                <a:gd name="f36" fmla="*/ f35 1 44"/>
                <a:gd name="f37" fmla="*/ f34 1 111"/>
                <a:gd name="f38" fmla="*/ 0 1 f36"/>
                <a:gd name="f39" fmla="*/ f3 1 f36"/>
                <a:gd name="f40" fmla="*/ 0 1 f37"/>
                <a:gd name="f41" fmla="*/ f4 1 f37"/>
                <a:gd name="f42" fmla="*/ f38 f32 1"/>
                <a:gd name="f43" fmla="*/ f39 f32 1"/>
                <a:gd name="f44" fmla="*/ f41 f33 1"/>
                <a:gd name="f45" fmla="*/ f40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2" t="f45" r="f43" b="f44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k-S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A99C8DFA-A8CE-4727-A3E2-7FED77CB9A95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k-SK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6F300AB1-77A4-4AF3-821D-DA8B16DB77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EC431A5-C946-425B-9F21-5F15EDCC53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A972952A-E1D7-4CEA-A86D-B6CB5251D19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9B7B985F-0B93-4569-A502-581A8EAA9668}" type="datetime1">
              <a:rPr lang="en-US"/>
              <a:pPr lvl="0"/>
              <a:t>10/26/2021</a:t>
            </a:fld>
            <a:endParaRPr lang="en-US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FD8F4DB1-98BE-43AF-8779-42F5ECEA969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769E65BA-8B1A-4E8D-BBCB-71A41004D80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D3A96FEB-21E2-4DD0-9CB7-746F43416ED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hu-HU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hu-HU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hu-HU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hu-HU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hu-HU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hu-HU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F61FAE-4C78-451D-8BE7-EFC36733C2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65991" y="1712744"/>
            <a:ext cx="8915400" cy="2262783"/>
          </a:xfrm>
        </p:spPr>
        <p:txBody>
          <a:bodyPr/>
          <a:lstStyle/>
          <a:p>
            <a:pPr lvl="0"/>
            <a:r>
              <a:rPr lang="en-GB" b="1">
                <a:solidFill>
                  <a:srgbClr val="A53010"/>
                </a:solidFill>
                <a:effectLst>
                  <a:outerShdw dist="38096" dir="2700000">
                    <a:srgbClr val="000000"/>
                  </a:outerShdw>
                </a:effectLst>
              </a:rPr>
              <a:t>Rodina</a:t>
            </a:r>
            <a:r>
              <a:rPr lang="sk-SK" b="1">
                <a:solidFill>
                  <a:srgbClr val="A53010"/>
                </a:solidFill>
                <a:effectLst>
                  <a:outerShdw dist="38096" dir="2700000">
                    <a:srgbClr val="000000"/>
                  </a:outerShdw>
                </a:effectLst>
              </a:rPr>
              <a:t>, typy rodín</a:t>
            </a:r>
            <a:endParaRPr lang="en-GB" b="1">
              <a:solidFill>
                <a:srgbClr val="A53010"/>
              </a:solidFill>
              <a:effectLst>
                <a:outerShdw dist="38096" dir="2700000">
                  <a:srgbClr val="000000"/>
                </a:outerShdw>
              </a:effectLst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9AD3F72-0A2E-452D-88A1-AFA0FF0635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BF4B27-8005-4C43-AF7F-ED91F0731D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 b="1">
                <a:solidFill>
                  <a:srgbClr val="C00000"/>
                </a:solidFill>
                <a:effectLst>
                  <a:outerShdw dist="38096" dir="2700000">
                    <a:srgbClr val="000000"/>
                  </a:outerShdw>
                </a:effectLst>
              </a:rPr>
              <a:t>Rodinné príbehy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DD888EC-0F4F-4B5C-BA29-3CF140B858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92927" y="1406767"/>
            <a:ext cx="8911687" cy="4504453"/>
          </a:xfrm>
        </p:spPr>
        <p:txBody>
          <a:bodyPr/>
          <a:lstStyle/>
          <a:p>
            <a:pPr lvl="0" algn="just"/>
            <a:r>
              <a:rPr lang="sk-SK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Miško volá svojho spolužiaka Adama, aby išiel do kina, hrajú dobrý film. Adam odpovedá, že on nemôže ísť do kina, lebo si musí splniť školské povinnosti a nedohodol sa s mamičkou.</a:t>
            </a:r>
          </a:p>
          <a:p>
            <a:pPr marL="0" lvl="0" indent="0" algn="just">
              <a:buNone/>
            </a:pPr>
            <a:r>
              <a:rPr lang="sk-SK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     Miško: Ty sa musíš mamy spýtať? Prečo? Ja to doma robiť nemusím. O  mňa sa rodičia 	nestarajú. Ja si môžem robiť, čo chcem.</a:t>
            </a:r>
          </a:p>
          <a:p>
            <a:pPr lvl="0" algn="just"/>
            <a:r>
              <a:rPr lang="sk-SK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Dcéra: Chcem nové šaty na začiatok školského roku. A keď mi ich nekúpite, tak do školy nepôjdem.</a:t>
            </a:r>
          </a:p>
          <a:p>
            <a:pPr marL="0" lvl="0" indent="0" algn="just">
              <a:buNone/>
            </a:pPr>
            <a:r>
              <a:rPr lang="sk-SK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      Mama: Ale veď máš úplne nové. Kúpili sme ich pred dvoma týždňami. Dcéra: Ja tie 	už 	nechcem, ale chcem nové. A vy mi ich musíte kúpiť.</a:t>
            </a:r>
          </a:p>
          <a:p>
            <a:pPr lvl="0" algn="just"/>
            <a:r>
              <a:rPr lang="sk-SK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 Janko ja sa bojím ísť domov. Dostal som dnes päťku a trojku. Ak to poviem našim, 	dostanem hroznú bitku. Ak to nepoviem a dozvedia sa to od niekoho iného, bude to ešte 	horšie. Čo mám robiť?</a:t>
            </a:r>
          </a:p>
          <a:p>
            <a:pPr lvl="0"/>
            <a:endParaRPr lang="sk-SK"/>
          </a:p>
          <a:p>
            <a:pPr marL="0" lvl="0" indent="0">
              <a:buNone/>
            </a:pPr>
            <a:endParaRPr lang="sk-SK"/>
          </a:p>
          <a:p>
            <a:pPr marL="0" lvl="0" indent="0">
              <a:buNone/>
            </a:pPr>
            <a:endParaRPr lang="sk-SK"/>
          </a:p>
          <a:p>
            <a:pPr marL="0" lvl="0" indent="0">
              <a:buNone/>
            </a:pPr>
            <a:endParaRPr lang="sk-SK"/>
          </a:p>
          <a:p>
            <a:pPr marL="0" lvl="0" indent="0">
              <a:buNone/>
            </a:pPr>
            <a:endParaRPr lang="sk-SK"/>
          </a:p>
          <a:p>
            <a:pPr lvl="0">
              <a:buFont typeface="Wingdings" pitchFamily="2"/>
              <a:buChar char="ü"/>
            </a:pPr>
            <a:endParaRPr lang="sk-S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A6847E-D984-4D19-8D2F-AA078CF4B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3371" y="1619795"/>
            <a:ext cx="9137516" cy="1604552"/>
          </a:xfrm>
        </p:spPr>
        <p:txBody>
          <a:bodyPr/>
          <a:lstStyle/>
          <a:p>
            <a:pPr lvl="0"/>
            <a:r>
              <a:rPr lang="en-GB" sz="4400" b="1">
                <a:solidFill>
                  <a:srgbClr val="A53010"/>
                </a:solidFill>
                <a:effectLst>
                  <a:outerShdw dist="38096" dir="2700000">
                    <a:srgbClr val="000000"/>
                  </a:outerShdw>
                </a:effectLst>
              </a:rPr>
              <a:t>Ďakujem za pozornosť</a:t>
            </a:r>
            <a:r>
              <a:rPr lang="hu-HU" sz="4400" b="1">
                <a:solidFill>
                  <a:srgbClr val="A53010"/>
                </a:solidFill>
                <a:effectLst>
                  <a:outerShdw dist="38096" dir="2700000">
                    <a:srgbClr val="000000"/>
                  </a:outerShdw>
                </a:effectLst>
              </a:rPr>
              <a:t>	</a:t>
            </a:r>
            <a:r>
              <a:rPr lang="en-GB" sz="4400" b="1">
                <a:solidFill>
                  <a:srgbClr val="A53010"/>
                </a:solidFill>
                <a:effectLst>
                  <a:outerShdw dist="38096" dir="2700000">
                    <a:srgbClr val="000000"/>
                  </a:outerShdw>
                </a:effectLst>
              </a:rPr>
              <a:t>!</a:t>
            </a:r>
          </a:p>
        </p:txBody>
      </p:sp>
      <p:pic>
        <p:nvPicPr>
          <p:cNvPr id="3" name="Kép 3">
            <a:extLst>
              <a:ext uri="{FF2B5EF4-FFF2-40B4-BE49-F238E27FC236}">
                <a16:creationId xmlns:a16="http://schemas.microsoft.com/office/drawing/2014/main" id="{031AFDC4-A354-41CA-92FF-965D9C73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405" y="2634121"/>
            <a:ext cx="5977341" cy="366218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0AD210-C400-4A13-AE61-08C0D07DCD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A53010"/>
                </a:solidFill>
                <a:effectLst>
                  <a:outerShdw dist="38096" dir="2700000">
                    <a:srgbClr val="000000"/>
                  </a:outerShdw>
                </a:effectLst>
              </a:rPr>
              <a:t> Rodina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F88BF5-371A-4F9E-B972-606F04C5B2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1515316"/>
            <a:ext cx="8915400" cy="3777624"/>
          </a:xfrm>
        </p:spPr>
        <p:txBody>
          <a:bodyPr/>
          <a:lstStyle/>
          <a:p>
            <a:pPr lvl="0" algn="just"/>
            <a:r>
              <a:rPr lang="en-GB" sz="2000">
                <a:latin typeface="Times New Roman" pitchFamily="18"/>
                <a:cs typeface="Times New Roman" pitchFamily="18"/>
              </a:rPr>
              <a:t> </a:t>
            </a:r>
            <a:r>
              <a:rPr lang="hu-HU" sz="2000">
                <a:latin typeface="Times New Roman" pitchFamily="18"/>
                <a:cs typeface="Times New Roman" pitchFamily="18"/>
              </a:rPr>
              <a:t>J</a:t>
            </a:r>
            <a:r>
              <a:rPr lang="en-GB" sz="2000">
                <a:latin typeface="Times New Roman" pitchFamily="18"/>
                <a:cs typeface="Times New Roman" pitchFamily="18"/>
              </a:rPr>
              <a:t>e </a:t>
            </a:r>
            <a:r>
              <a:rPr lang="sk-SK" sz="2000">
                <a:latin typeface="Times New Roman" pitchFamily="18"/>
                <a:cs typeface="Times New Roman" pitchFamily="18"/>
              </a:rPr>
              <a:t>sociálna skupina zložená z dvoch alebo viacerých osôb  žijúcich spolu v jednej domácnosti. </a:t>
            </a:r>
          </a:p>
          <a:p>
            <a:pPr lvl="0" algn="just"/>
            <a:r>
              <a:rPr lang="sk-SK" sz="2000">
                <a:latin typeface="Times New Roman" pitchFamily="18"/>
                <a:cs typeface="Times New Roman" pitchFamily="18"/>
              </a:rPr>
              <a:t> Sú spojený manželskými, pokrvnými alebo adoptívnymi zväzkami.</a:t>
            </a:r>
            <a:endParaRPr lang="hu-HU" sz="2000">
              <a:latin typeface="Times New Roman" pitchFamily="18"/>
              <a:cs typeface="Times New Roman" pitchFamily="18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98ED067-4206-47BE-A3B9-130697936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11" y="3678439"/>
            <a:ext cx="6485436" cy="298361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2">
            <a:extLst>
              <a:ext uri="{FF2B5EF4-FFF2-40B4-BE49-F238E27FC236}">
                <a16:creationId xmlns:a16="http://schemas.microsoft.com/office/drawing/2014/main" id="{DB46262A-ACF3-4C1A-A3BB-3BF2165F7CF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je zastúpené dieťa  </a:t>
            </a:r>
            <a:endParaRPr lang="sk-SK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/>
            <a:r>
              <a:rPr lang="sk-SK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žijú v jednej domácnosti</a:t>
            </a:r>
          </a:p>
          <a:p>
            <a:pPr lvl="0"/>
            <a:r>
              <a:rPr lang="sk-SK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citovopodfarbené vzťahy</a:t>
            </a:r>
          </a:p>
          <a:p>
            <a:pPr lvl="0"/>
            <a:r>
              <a:rPr lang="sk-SK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spoločné hospodárenie</a:t>
            </a:r>
          </a:p>
          <a:p>
            <a:pPr lvl="0"/>
            <a:r>
              <a:rPr lang="sk-SK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každodenný blízky kontakt</a:t>
            </a:r>
          </a:p>
          <a:p>
            <a:pPr lvl="0"/>
            <a:r>
              <a:rPr lang="sk-SK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súdržnosť, spolupatričnosť</a:t>
            </a:r>
          </a:p>
          <a:p>
            <a:pPr lvl="0"/>
            <a:endParaRPr lang="sk-SK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/>
            <a:endParaRPr lang="en-GB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/>
            <a:endParaRPr lang="sk-SK"/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65936009-C19A-43D9-ACD9-2E7626D3B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388" y="623885"/>
            <a:ext cx="8912227" cy="1281110"/>
          </a:xfrm>
        </p:spPr>
        <p:txBody>
          <a:bodyPr/>
          <a:lstStyle/>
          <a:p>
            <a:pPr lvl="0"/>
            <a:r>
              <a:rPr lang="en-GB" b="1">
                <a:solidFill>
                  <a:srgbClr val="A53010"/>
                </a:solidFill>
                <a:effectLst>
                  <a:outerShdw dist="38096" dir="2700000">
                    <a:srgbClr val="000000"/>
                  </a:outerShdw>
                </a:effectLst>
              </a:rPr>
              <a:t>Znaky rodiny: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192FD2-92C5-424D-A26F-44DAFD46DE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64883"/>
            <a:ext cx="8911687" cy="1280891"/>
          </a:xfrm>
        </p:spPr>
        <p:txBody>
          <a:bodyPr/>
          <a:lstStyle/>
          <a:p>
            <a:pPr lvl="0"/>
            <a:r>
              <a:rPr lang="en-GB" b="1">
                <a:solidFill>
                  <a:srgbClr val="C00000"/>
                </a:solidFill>
                <a:effectLst>
                  <a:outerShdw dist="38096" dir="2700000">
                    <a:srgbClr val="000000"/>
                  </a:outerShdw>
                </a:effectLst>
              </a:rPr>
              <a:t>Funkcie</a:t>
            </a:r>
            <a:r>
              <a:rPr lang="en-GB" b="1">
                <a:solidFill>
                  <a:srgbClr val="A53010"/>
                </a:solidFill>
                <a:effectLst>
                  <a:outerShdw dist="38096" dir="2700000">
                    <a:srgbClr val="000000"/>
                  </a:outerShdw>
                </a:effectLst>
              </a:rPr>
              <a:t> rodiny: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ACD1E8-C398-4754-BA48-8CFF80245C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66255" y="1545774"/>
            <a:ext cx="8631780" cy="3777624"/>
          </a:xfrm>
        </p:spPr>
        <p:txBody>
          <a:bodyPr/>
          <a:lstStyle/>
          <a:p>
            <a:pPr marL="0" lvl="0" indent="0" algn="just">
              <a:buNone/>
            </a:pPr>
            <a:r>
              <a:rPr lang="sk-SK" sz="20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Rodina plní viacero funkcií:</a:t>
            </a:r>
          </a:p>
          <a:p>
            <a:pPr lvl="0" algn="just"/>
            <a:r>
              <a:rPr lang="sk-SK" sz="2000" b="1">
                <a:solidFill>
                  <a:srgbClr val="C00000"/>
                </a:solidFill>
                <a:latin typeface="Times New Roman" pitchFamily="18"/>
                <a:cs typeface="Times New Roman" pitchFamily="18"/>
              </a:rPr>
              <a:t>1. Emocionálnu-</a:t>
            </a:r>
            <a:r>
              <a:rPr lang="sk-SK" sz="2000">
                <a:latin typeface="Times New Roman" pitchFamily="18"/>
                <a:cs typeface="Times New Roman" pitchFamily="18"/>
              </a:rPr>
              <a:t>uspokojuje základné citové potreby, ako je láska, istota, ochrana, bezpečnosť, utíšenie, pohladkanie.</a:t>
            </a:r>
          </a:p>
          <a:p>
            <a:pPr lvl="0" algn="just"/>
            <a:r>
              <a:rPr lang="sk-SK" sz="2000" b="1">
                <a:solidFill>
                  <a:srgbClr val="C00000"/>
                </a:solidFill>
                <a:latin typeface="Times New Roman" pitchFamily="18"/>
                <a:cs typeface="Times New Roman" pitchFamily="18"/>
              </a:rPr>
              <a:t>2. Ekonomickú-</a:t>
            </a:r>
            <a:r>
              <a:rPr lang="sk-SK" sz="2000">
                <a:solidFill>
                  <a:srgbClr val="C00000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sk-SK" sz="20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spočíva v materiálnom zabezpečení rodiny napr. (zabezpečí bývanie, stravu, hračky...)</a:t>
            </a:r>
          </a:p>
          <a:p>
            <a:pPr lvl="0" algn="just"/>
            <a:r>
              <a:rPr lang="sk-SK" sz="2000" b="1">
                <a:solidFill>
                  <a:srgbClr val="C00000"/>
                </a:solidFill>
                <a:latin typeface="Times New Roman" pitchFamily="18"/>
                <a:cs typeface="Times New Roman" pitchFamily="18"/>
              </a:rPr>
              <a:t> 3.Výchovnú(socializačná)-</a:t>
            </a:r>
            <a:r>
              <a:rPr lang="sk-SK" sz="20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formuje charakterové a citové vlastnosti, umožňuje osvojiť si pravidlá správania a  spolunažívania, socializáciu členov rodiny.  napr. (naučiť sa jesť, obliekať...)</a:t>
            </a:r>
          </a:p>
          <a:p>
            <a:pPr lvl="0" algn="just"/>
            <a:r>
              <a:rPr lang="sk-SK" sz="2000" b="1">
                <a:solidFill>
                  <a:srgbClr val="C00000"/>
                </a:solidFill>
                <a:latin typeface="Times New Roman" pitchFamily="18"/>
                <a:cs typeface="Times New Roman" pitchFamily="18"/>
              </a:rPr>
              <a:t> 4.Sociálno-reprodukčnú</a:t>
            </a:r>
            <a:r>
              <a:rPr lang="sk-SK" sz="20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-zabezpečuje</a:t>
            </a:r>
            <a:r>
              <a:rPr lang="sk-SK" sz="2000" b="1">
                <a:solidFill>
                  <a:srgbClr val="C00000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sk-SK" sz="20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reprodukciu spoločnosti, reguláciu sexuálneho správania jedincov napr. (manželská vernosť, splodenie detí, zákaz incestu...).</a:t>
            </a:r>
          </a:p>
          <a:p>
            <a:pPr lvl="0" algn="just"/>
            <a:r>
              <a:rPr lang="sk-SK" sz="2000" b="1">
                <a:solidFill>
                  <a:srgbClr val="C00000"/>
                </a:solidFill>
                <a:latin typeface="Times New Roman" pitchFamily="18"/>
                <a:cs typeface="Times New Roman" pitchFamily="18"/>
              </a:rPr>
              <a:t>5. Regeneračnú(oddychovú)-</a:t>
            </a:r>
            <a:r>
              <a:rPr lang="sk-SK" sz="20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je dôležitá pre obnovu psychických a fyzických síl, využívanie voľného času napr.(dieťa má mať svoju izbu,...)</a:t>
            </a:r>
            <a:endParaRPr lang="en-GB" sz="2000">
              <a:solidFill>
                <a:srgbClr val="C00000"/>
              </a:solidFill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D57E-2A2C-4696-8EF0-363C8EC1E2E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C00000"/>
                </a:solidFill>
                <a:effectLst>
                  <a:outerShdw dist="38096" dir="2700000">
                    <a:srgbClr val="000000"/>
                  </a:outerShdw>
                </a:effectLst>
              </a:rPr>
              <a:t>Typy rodiny: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DFF4D4-CFB7-484F-BAED-5B5A58C20E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92927" y="2133596"/>
            <a:ext cx="8911687" cy="3777624"/>
          </a:xfrm>
        </p:spPr>
        <p:txBody>
          <a:bodyPr/>
          <a:lstStyle/>
          <a:p>
            <a:pPr lvl="0" algn="just">
              <a:buFont typeface="Wingdings" pitchFamily="2"/>
              <a:buChar char="v"/>
            </a:pPr>
            <a:r>
              <a:rPr lang="en-GB" b="1">
                <a:solidFill>
                  <a:srgbClr val="C00000"/>
                </a:solidFill>
                <a:effectLst>
                  <a:outerShdw dist="38096" dir="2700000">
                    <a:srgbClr val="000000"/>
                  </a:outerShdw>
                </a:effectLst>
              </a:rPr>
              <a:t> </a:t>
            </a:r>
            <a:r>
              <a:rPr lang="en-GB" sz="2400" b="1">
                <a:solidFill>
                  <a:srgbClr val="C00000"/>
                </a:solidFill>
                <a:effectLst>
                  <a:outerShdw dist="38096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Podľa formy usporiadania rodiny- </a:t>
            </a:r>
            <a:r>
              <a:rPr lang="en-GB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je to členenie podľa príbuzenských vzťahov:</a:t>
            </a:r>
          </a:p>
          <a:p>
            <a:pPr marL="0" lvl="0" indent="0" algn="just">
              <a:buNone/>
            </a:pPr>
            <a:r>
              <a:rPr lang="en-GB" sz="2400" b="1">
                <a:solidFill>
                  <a:srgbClr val="C00000"/>
                </a:solidFill>
                <a:latin typeface="Times New Roman" pitchFamily="18"/>
                <a:cs typeface="Times New Roman" pitchFamily="18"/>
              </a:rPr>
              <a:t>   a) nukleárna- </a:t>
            </a:r>
            <a:r>
              <a:rPr lang="en-GB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skladá sa z manželov a detí,</a:t>
            </a:r>
          </a:p>
          <a:p>
            <a:pPr marL="0" lvl="0" indent="0" algn="just">
              <a:buNone/>
            </a:pPr>
            <a:r>
              <a:rPr lang="en-GB" sz="2400" b="1">
                <a:solidFill>
                  <a:srgbClr val="C00000"/>
                </a:solidFill>
                <a:latin typeface="Times New Roman" pitchFamily="18"/>
                <a:cs typeface="Times New Roman" pitchFamily="18"/>
              </a:rPr>
              <a:t>   b) rozšírená- </a:t>
            </a:r>
            <a:r>
              <a:rPr lang="en-GB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rodičia, deti a ďalší príbuzný,</a:t>
            </a:r>
            <a:endParaRPr lang="sk-SK" sz="2400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 algn="just">
              <a:buFont typeface="Wingdings" pitchFamily="2"/>
              <a:buChar char="v"/>
            </a:pPr>
            <a:r>
              <a:rPr lang="sk-SK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sk-SK" sz="2400" b="1">
                <a:solidFill>
                  <a:srgbClr val="C00000"/>
                </a:solidFill>
                <a:effectLst>
                  <a:outerShdw dist="38096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Z hľadiska autority v rodine: </a:t>
            </a:r>
          </a:p>
          <a:p>
            <a:pPr marL="457200" lvl="0" indent="-457200" algn="just">
              <a:buAutoNum type="alphaLcParenR"/>
            </a:pPr>
            <a:r>
              <a:rPr lang="sk-SK" sz="2400" b="1">
                <a:solidFill>
                  <a:srgbClr val="C00000"/>
                </a:solidFill>
                <a:latin typeface="Times New Roman" pitchFamily="18"/>
                <a:cs typeface="Times New Roman" pitchFamily="18"/>
              </a:rPr>
              <a:t>patriarchálne-</a:t>
            </a:r>
            <a:r>
              <a:rPr lang="sk-SK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v rodine vládne otec</a:t>
            </a:r>
          </a:p>
          <a:p>
            <a:pPr marL="457200" lvl="0" indent="-457200" algn="just">
              <a:buAutoNum type="alphaLcParenR"/>
            </a:pPr>
            <a:r>
              <a:rPr lang="sk-SK" sz="2400" b="1">
                <a:solidFill>
                  <a:srgbClr val="C00000"/>
                </a:solidFill>
                <a:latin typeface="Times New Roman" pitchFamily="18"/>
                <a:cs typeface="Times New Roman" pitchFamily="18"/>
              </a:rPr>
              <a:t> matriarchálne-</a:t>
            </a:r>
            <a:r>
              <a:rPr lang="sk-SK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v</a:t>
            </a:r>
            <a:r>
              <a:rPr lang="sk-SK" sz="2400" b="1">
                <a:solidFill>
                  <a:srgbClr val="C00000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sk-SK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rodine vládne matka</a:t>
            </a:r>
            <a:endParaRPr lang="en-GB" sz="2400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marL="0" lvl="0" indent="0" algn="just">
              <a:buNone/>
            </a:pPr>
            <a:r>
              <a:rPr lang="en-GB" sz="24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  </a:t>
            </a:r>
            <a:endParaRPr lang="en-GB" sz="2400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53D6B0-F111-444C-8B32-3A88C491BF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A53010"/>
                </a:solidFill>
                <a:effectLst>
                  <a:outerShdw dist="38096" dir="2700000">
                    <a:srgbClr val="000000"/>
                  </a:outerShdw>
                </a:effectLst>
              </a:rPr>
              <a:t>Manželstvo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1D07D8-B066-4163-860C-9F1CA24A65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03120" y="1554480"/>
            <a:ext cx="5029200" cy="5042257"/>
          </a:xfrm>
        </p:spPr>
        <p:txBody>
          <a:bodyPr/>
          <a:lstStyle/>
          <a:p>
            <a:pPr lvl="0"/>
            <a:r>
              <a:rPr lang="en-GB"/>
              <a:t> </a:t>
            </a:r>
            <a:r>
              <a:rPr lang="en-GB" sz="20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Spoločensky schválená forma spolužitia muža a ženy. </a:t>
            </a:r>
          </a:p>
          <a:p>
            <a:pPr lvl="0"/>
            <a:r>
              <a:rPr lang="en-GB" sz="20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Je založená na princípe dobrovoľného rozhodnutia oboch, vzájomnej lásky, vernosti, pomoci a rovnoprávnosti. </a:t>
            </a:r>
          </a:p>
          <a:p>
            <a:pPr lvl="0"/>
            <a:r>
              <a:rPr lang="en-GB" sz="20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Hlavným cieľom vstupu do manželstva je založenie rodiny a riadna výchova detí.</a:t>
            </a:r>
          </a:p>
          <a:p>
            <a:pPr lvl="0"/>
            <a:r>
              <a:rPr lang="en-GB" sz="20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Môžu doň vstúpiť len plnoletý občania, duševne zdravý, ktorý nie sú v príbuzenskom pomere, ani v žiadnom inom zväzku.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4B3A62D-2AD9-4D07-A79E-DBD54F1B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71" y="1554480"/>
            <a:ext cx="4876796" cy="30479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BD2077-C3BD-4FC0-93F3-A39114F7F7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754736"/>
            <a:ext cx="8911687" cy="1280891"/>
          </a:xfrm>
        </p:spPr>
        <p:txBody>
          <a:bodyPr/>
          <a:lstStyle/>
          <a:p>
            <a:pPr lvl="0"/>
            <a:r>
              <a:rPr lang="en-GB" b="1">
                <a:solidFill>
                  <a:srgbClr val="A53010"/>
                </a:solidFill>
                <a:effectLst>
                  <a:outerShdw dist="38096" dir="2700000">
                    <a:srgbClr val="000000"/>
                  </a:outerShdw>
                </a:effectLst>
              </a:rPr>
              <a:t>Typy manželstva: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CA2DB4-90DD-4836-958B-E88BE710E9E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Wingdings" pitchFamily="2"/>
              <a:buChar char="v"/>
            </a:pPr>
            <a:r>
              <a:rPr lang="en-GB" sz="2400">
                <a:latin typeface="Times New Roman" pitchFamily="18"/>
                <a:cs typeface="Times New Roman" pitchFamily="18"/>
              </a:rPr>
              <a:t> podľa usporiadania </a:t>
            </a:r>
            <a:r>
              <a:rPr lang="sk-SK" sz="2400">
                <a:latin typeface="Times New Roman" pitchFamily="18"/>
                <a:cs typeface="Times New Roman" pitchFamily="18"/>
              </a:rPr>
              <a:t>manželských vzťahov:</a:t>
            </a:r>
            <a:endParaRPr lang="en-GB" sz="2400">
              <a:latin typeface="Times New Roman" pitchFamily="18"/>
              <a:cs typeface="Times New Roman" pitchFamily="18"/>
            </a:endParaRPr>
          </a:p>
          <a:p>
            <a:pPr marL="0" lvl="0" indent="0" algn="just">
              <a:buNone/>
            </a:pPr>
            <a:r>
              <a:rPr lang="en-GB" sz="2400" b="1">
                <a:solidFill>
                  <a:srgbClr val="C00000"/>
                </a:solidFill>
                <a:effectLst>
                  <a:outerShdw dist="38096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    a) monogamia- </a:t>
            </a:r>
            <a:r>
              <a:rPr lang="en-GB" sz="2400">
                <a:latin typeface="Times New Roman" pitchFamily="18"/>
                <a:cs typeface="Times New Roman" pitchFamily="18"/>
              </a:rPr>
              <a:t>manželstvo 1 muža a 1 ženy</a:t>
            </a:r>
            <a:r>
              <a:rPr lang="sk-SK" sz="2400">
                <a:latin typeface="Times New Roman" pitchFamily="18"/>
                <a:cs typeface="Times New Roman" pitchFamily="18"/>
              </a:rPr>
              <a:t> napr. (prevláda v 	európskej kultúre)</a:t>
            </a:r>
            <a:endParaRPr lang="en-GB" sz="2400">
              <a:latin typeface="Times New Roman" pitchFamily="18"/>
              <a:cs typeface="Times New Roman" pitchFamily="18"/>
            </a:endParaRPr>
          </a:p>
          <a:p>
            <a:pPr marL="0" lvl="0" indent="0" algn="just">
              <a:buNone/>
            </a:pPr>
            <a:r>
              <a:rPr lang="en-GB" sz="2400" b="1">
                <a:latin typeface="Times New Roman" pitchFamily="18"/>
                <a:cs typeface="Times New Roman" pitchFamily="18"/>
              </a:rPr>
              <a:t>    </a:t>
            </a:r>
            <a:r>
              <a:rPr lang="en-GB" sz="2400" b="1">
                <a:solidFill>
                  <a:srgbClr val="C00000"/>
                </a:solidFill>
                <a:effectLst>
                  <a:outerShdw dist="38096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b) polygamia- </a:t>
            </a:r>
            <a:r>
              <a:rPr lang="en-GB" sz="2400">
                <a:latin typeface="Times New Roman" pitchFamily="18"/>
                <a:cs typeface="Times New Roman" pitchFamily="18"/>
              </a:rPr>
              <a:t>manželstvo 1 osoby s viacerými osobami</a:t>
            </a:r>
            <a:r>
              <a:rPr lang="sk-SK" sz="2400">
                <a:latin typeface="Times New Roman" pitchFamily="18"/>
                <a:cs typeface="Times New Roman" pitchFamily="18"/>
              </a:rPr>
              <a:t> napr. 	(existuje v krajinách Ázie, Afriky...)</a:t>
            </a:r>
          </a:p>
          <a:p>
            <a:pPr lvl="0" algn="just"/>
            <a:r>
              <a:rPr lang="en-GB" sz="2400">
                <a:latin typeface="Times New Roman" pitchFamily="18"/>
                <a:cs typeface="Times New Roman" pitchFamily="18"/>
              </a:rPr>
              <a:t> </a:t>
            </a:r>
            <a:r>
              <a:rPr lang="en-GB" sz="2400" b="1">
                <a:solidFill>
                  <a:srgbClr val="C00000"/>
                </a:solidFill>
                <a:effectLst>
                  <a:outerShdw dist="38096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polygýnia-</a:t>
            </a:r>
            <a:r>
              <a:rPr lang="en-GB" sz="2400">
                <a:latin typeface="Times New Roman" pitchFamily="18"/>
                <a:cs typeface="Times New Roman" pitchFamily="18"/>
              </a:rPr>
              <a:t>manželstvo 1 muža a viacerých žien,</a:t>
            </a:r>
            <a:r>
              <a:rPr lang="sk-SK" sz="2400">
                <a:latin typeface="Times New Roman" pitchFamily="18"/>
                <a:cs typeface="Times New Roman" pitchFamily="18"/>
              </a:rPr>
              <a:t> </a:t>
            </a:r>
          </a:p>
          <a:p>
            <a:pPr lvl="0" algn="just"/>
            <a:r>
              <a:rPr lang="en-GB" sz="2400" b="1">
                <a:solidFill>
                  <a:srgbClr val="C00000"/>
                </a:solidFill>
                <a:effectLst>
                  <a:outerShdw dist="38096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polyandria-</a:t>
            </a:r>
            <a:r>
              <a:rPr lang="en-GB" sz="2400">
                <a:latin typeface="Times New Roman" pitchFamily="18"/>
                <a:cs typeface="Times New Roman" pitchFamily="18"/>
              </a:rPr>
              <a:t>manželstvo 1 ženy a viacerých mužov,</a:t>
            </a:r>
          </a:p>
          <a:p>
            <a:pPr marL="0" lvl="0" indent="0" algn="just">
              <a:buNone/>
            </a:pPr>
            <a:r>
              <a:rPr lang="en-GB" sz="2400" b="1">
                <a:solidFill>
                  <a:srgbClr val="C00000"/>
                </a:solidFill>
                <a:effectLst>
                  <a:outerShdw dist="38096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    c) skupinové- </a:t>
            </a:r>
            <a:r>
              <a:rPr lang="en-GB" sz="2400">
                <a:latin typeface="Times New Roman" pitchFamily="18"/>
                <a:cs typeface="Times New Roman" pitchFamily="18"/>
              </a:rPr>
              <a:t>manželstvo niekoľkých mužov a niekoľkých žien</a:t>
            </a:r>
            <a:r>
              <a:rPr lang="sk-SK" sz="2400">
                <a:latin typeface="Times New Roman" pitchFamily="18"/>
                <a:cs typeface="Times New Roman" pitchFamily="18"/>
              </a:rPr>
              <a:t>.</a:t>
            </a:r>
          </a:p>
          <a:p>
            <a:pPr marL="0" lvl="0" indent="0" algn="just">
              <a:buNone/>
            </a:pPr>
            <a:r>
              <a:rPr lang="sk-SK" sz="2400">
                <a:latin typeface="Times New Roman" pitchFamily="18"/>
                <a:cs typeface="Times New Roman" pitchFamily="18"/>
              </a:rPr>
              <a:t> </a:t>
            </a:r>
            <a:endParaRPr lang="en-GB" sz="240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20D371-D475-4D50-817F-3D7C1FD6E6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852705"/>
            <a:ext cx="8911687" cy="1280891"/>
          </a:xfrm>
        </p:spPr>
        <p:txBody>
          <a:bodyPr/>
          <a:lstStyle/>
          <a:p>
            <a:pPr lvl="0"/>
            <a:r>
              <a:rPr lang="sk-SK" b="1">
                <a:solidFill>
                  <a:srgbClr val="A53010"/>
                </a:solidFill>
                <a:effectLst>
                  <a:outerShdw dist="38096" dir="2700000">
                    <a:srgbClr val="000000"/>
                  </a:outerShdw>
                </a:effectLst>
              </a:rPr>
              <a:t>Typy rodinnej výchovy</a:t>
            </a:r>
            <a:endParaRPr lang="en-GB" b="1">
              <a:solidFill>
                <a:srgbClr val="A53010"/>
              </a:solidFill>
              <a:effectLst>
                <a:outerShdw dist="38096" dir="2700000">
                  <a:srgbClr val="000000"/>
                </a:outerShdw>
              </a:effectLst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C4A09D-B5CA-4106-AD4A-C890F83DB7C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90000"/>
              </a:lnSpc>
              <a:buFont typeface="Wingdings" pitchFamily="2"/>
              <a:buChar char="v"/>
            </a:pPr>
            <a:r>
              <a:rPr lang="hu-HU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P</a:t>
            </a:r>
            <a:r>
              <a:rPr lang="en-GB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redstavuje pravidlá, ktoré sa rodičia riadia vo výchove svojich detí.</a:t>
            </a:r>
            <a:endParaRPr lang="hu-HU" sz="2400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marL="0" lvl="0" indent="0" algn="just">
              <a:lnSpc>
                <a:spcPct val="90000"/>
              </a:lnSpc>
              <a:buNone/>
            </a:pPr>
            <a:r>
              <a:rPr lang="hu-HU" sz="2400" b="1">
                <a:solidFill>
                  <a:srgbClr val="C00000"/>
                </a:solidFill>
                <a:effectLst>
                  <a:outerShdw dist="38096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a) demokratická-</a:t>
            </a:r>
            <a:r>
              <a:rPr lang="hu-HU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rodič akceptuje dieťa, jeho potreby, požiadavky a záujmy a pôsobí na neho prirodzenou autoritou. Každý člen má právo na názor</a:t>
            </a:r>
          </a:p>
          <a:p>
            <a:pPr marL="0" lvl="0" indent="0" algn="just">
              <a:lnSpc>
                <a:spcPct val="90000"/>
              </a:lnSpc>
              <a:buNone/>
            </a:pPr>
            <a:r>
              <a:rPr lang="hu-HU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hu-HU" sz="2400" b="1">
                <a:solidFill>
                  <a:srgbClr val="C00000"/>
                </a:solidFill>
                <a:effectLst>
                  <a:outerShdw dist="38096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b) autoritatívna</a:t>
            </a:r>
            <a:r>
              <a:rPr lang="hu-HU" sz="24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-</a:t>
            </a:r>
            <a:r>
              <a:rPr lang="hu-HU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štýl založený na zákazoch a príkazoch. Jeden člen má hlavné slovo.</a:t>
            </a:r>
          </a:p>
          <a:p>
            <a:pPr marL="0" lvl="0" indent="0" algn="just">
              <a:lnSpc>
                <a:spcPct val="90000"/>
              </a:lnSpc>
              <a:buNone/>
            </a:pPr>
            <a:r>
              <a:rPr lang="hu-HU" sz="24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hu-HU" sz="2400" b="1">
                <a:solidFill>
                  <a:srgbClr val="C00000"/>
                </a:solidFill>
                <a:effectLst>
                  <a:outerShdw dist="38096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c) liberálna(s nedostatkom autority)-</a:t>
            </a:r>
            <a:r>
              <a:rPr lang="hu-HU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rodič uplatňuje voľný štýl pôsobenia bez výrazného kladenia požiadaviek na aktivitu a konanie dieťaťa a bez primeraného zaťažovania a zapájania dieťaťa do života rodiny;</a:t>
            </a:r>
          </a:p>
          <a:p>
            <a:pPr marL="0" lvl="0" indent="0" algn="just">
              <a:lnSpc>
                <a:spcPct val="90000"/>
              </a:lnSpc>
              <a:buNone/>
            </a:pPr>
            <a:r>
              <a:rPr lang="hu-HU" sz="24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</a:t>
            </a:r>
            <a:endParaRPr lang="hu-HU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2">
            <a:extLst>
              <a:ext uri="{FF2B5EF4-FFF2-40B4-BE49-F238E27FC236}">
                <a16:creationId xmlns:a16="http://schemas.microsoft.com/office/drawing/2014/main" id="{099EB248-E6AD-41ED-8B5F-738BEF5642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44728" y="872200"/>
            <a:ext cx="9099038" cy="5404780"/>
          </a:xfrm>
        </p:spPr>
        <p:txBody>
          <a:bodyPr/>
          <a:lstStyle/>
          <a:p>
            <a:pPr lvl="0" algn="just"/>
            <a:r>
              <a:rPr lang="sk-SK" sz="2400" b="1">
                <a:solidFill>
                  <a:srgbClr val="C00000"/>
                </a:solidFill>
                <a:effectLst>
                  <a:outerShdw dist="38096" dir="2700000">
                    <a:srgbClr val="000000"/>
                  </a:outerShdw>
                </a:effectLst>
                <a:latin typeface="Century" pitchFamily="18"/>
                <a:cs typeface="Times New Roman" pitchFamily="18"/>
              </a:rPr>
              <a:t>d) Zanedbávajúca</a:t>
            </a:r>
            <a:r>
              <a:rPr lang="sk-SK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-rodičia ignorujú dieťa, nestarajú sa o deti, zaoberajú sa s vlastnými aktivitami, neberú ohľad na ich názory, nezaujímajú sa s kým sa ich deti stretávajú.</a:t>
            </a:r>
          </a:p>
          <a:p>
            <a:pPr lvl="0" algn="just"/>
            <a:r>
              <a:rPr lang="sk-SK" sz="2400" b="1">
                <a:solidFill>
                  <a:srgbClr val="C00000"/>
                </a:solidFill>
                <a:effectLst>
                  <a:outerShdw dist="38096" dir="2700000">
                    <a:srgbClr val="000000"/>
                  </a:outerShdw>
                </a:effectLst>
                <a:latin typeface="Century" pitchFamily="18"/>
                <a:cs typeface="Times New Roman" pitchFamily="18"/>
              </a:rPr>
              <a:t>e) Nadmerne ochranná-</a:t>
            </a:r>
            <a:r>
              <a:rPr lang="sk-SK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(napr. opičia láska)-rodičia sa nadmerne starajú o dieťa, robia za neho mnohé úlohy, priania dieťaťa je pre nich často rozkazom.</a:t>
            </a:r>
          </a:p>
          <a:p>
            <a:pPr lvl="0" algn="just"/>
            <a:r>
              <a:rPr lang="sk-SK" sz="2400" b="1">
                <a:solidFill>
                  <a:srgbClr val="C00000"/>
                </a:solidFill>
                <a:effectLst>
                  <a:outerShdw dist="38096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f) Disharmonická výchova</a:t>
            </a:r>
            <a:r>
              <a:rPr lang="sk-SK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-rodičia reagujú podľa momentálnych nálad a pudov, neexistujú jednotné kritériá výchovy, niekedy tolerované správanie je trestané</a:t>
            </a:r>
            <a:r>
              <a:rPr lang="sk-SK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314</TotalTime>
  <Words>737</Words>
  <Application>Microsoft Office PowerPoint</Application>
  <PresentationFormat>Širokouhlá</PresentationFormat>
  <Paragraphs>60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</vt:lpstr>
      <vt:lpstr>Century Gothic</vt:lpstr>
      <vt:lpstr>Times New Roman</vt:lpstr>
      <vt:lpstr>Wingdings</vt:lpstr>
      <vt:lpstr>Wingdings 3</vt:lpstr>
      <vt:lpstr>Szálak</vt:lpstr>
      <vt:lpstr>Rodina, typy rodín</vt:lpstr>
      <vt:lpstr> Rodina</vt:lpstr>
      <vt:lpstr>Znaky rodiny:</vt:lpstr>
      <vt:lpstr>Funkcie rodiny:</vt:lpstr>
      <vt:lpstr>Typy rodiny:</vt:lpstr>
      <vt:lpstr>Manželstvo</vt:lpstr>
      <vt:lpstr>Typy manželstva:</vt:lpstr>
      <vt:lpstr>Typy rodinnej výchovy</vt:lpstr>
      <vt:lpstr>Prezentácia programu PowerPoint</vt:lpstr>
      <vt:lpstr>Rodinné príbehy</vt:lpstr>
      <vt:lpstr>Ďakujem za pozornosť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Rodina ako primárna skupina</dc:title>
  <dc:creator>Bolacsek Dodi</dc:creator>
  <cp:lastModifiedBy>Rebeka Segečová</cp:lastModifiedBy>
  <cp:revision>14</cp:revision>
  <dcterms:created xsi:type="dcterms:W3CDTF">2020-04-03T12:17:49Z</dcterms:created>
  <dcterms:modified xsi:type="dcterms:W3CDTF">2021-10-26T17:56:33Z</dcterms:modified>
</cp:coreProperties>
</file>