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DB9E39A-F33A-4B5B-883B-C3C91F48FCEE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A3DF55F-712A-47E2-8EAD-5F7BC50F05A8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Najmenší spoločný násobok</a:t>
            </a:r>
            <a:br>
              <a:rPr lang="sk-SK" dirty="0" smtClean="0"/>
            </a:br>
            <a:r>
              <a:rPr lang="sk-SK" dirty="0" smtClean="0"/>
              <a:t>Najväčší spoločný deliteľ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Spoločný násobok čísel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Nájdeme spoločné násobky čísel 6 a 9:</a:t>
            </a:r>
          </a:p>
          <a:p>
            <a:pPr>
              <a:buNone/>
            </a:pPr>
            <a:r>
              <a:rPr lang="sk-SK" dirty="0" smtClean="0"/>
              <a:t>Násobky čísla 6 :</a:t>
            </a:r>
          </a:p>
          <a:p>
            <a:pPr>
              <a:buNone/>
            </a:pPr>
            <a:r>
              <a:rPr lang="sk-SK" dirty="0" smtClean="0"/>
              <a:t>6, 12, 18, 24, 30, 36, 42, 48, 54, 60, 66, 72, 78 ...</a:t>
            </a:r>
          </a:p>
          <a:p>
            <a:pPr>
              <a:buNone/>
            </a:pPr>
            <a:r>
              <a:rPr lang="sk-SK" dirty="0" smtClean="0"/>
              <a:t>Násobky čísla 9:</a:t>
            </a:r>
          </a:p>
          <a:p>
            <a:pPr>
              <a:buNone/>
            </a:pPr>
            <a:r>
              <a:rPr lang="sk-SK" dirty="0" smtClean="0"/>
              <a:t>9, 18, 27, 36, 45, 54, 63, 72, 81, 90, 99, 108 ...</a:t>
            </a:r>
          </a:p>
          <a:p>
            <a:pPr>
              <a:buNone/>
            </a:pPr>
            <a:r>
              <a:rPr lang="sk-SK" dirty="0" smtClean="0"/>
              <a:t>Spoločné násobky sú :</a:t>
            </a:r>
          </a:p>
          <a:p>
            <a:pPr>
              <a:buNone/>
            </a:pPr>
            <a:r>
              <a:rPr lang="sk-SK" dirty="0" smtClean="0"/>
              <a:t>18, 36, 54, 72, ...</a:t>
            </a:r>
          </a:p>
          <a:p>
            <a:pPr>
              <a:buNone/>
            </a:pPr>
            <a:r>
              <a:rPr lang="sk-SK" dirty="0" smtClean="0"/>
              <a:t>Najmenší spoločný násobok je </a:t>
            </a:r>
            <a:r>
              <a:rPr lang="sk-SK" dirty="0" smtClean="0">
                <a:solidFill>
                  <a:srgbClr val="FF0000"/>
                </a:solidFill>
              </a:rPr>
              <a:t>18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al 3"/>
          <p:cNvSpPr/>
          <p:nvPr/>
        </p:nvSpPr>
        <p:spPr>
          <a:xfrm>
            <a:off x="2533361" y="242088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al 4"/>
          <p:cNvSpPr/>
          <p:nvPr/>
        </p:nvSpPr>
        <p:spPr>
          <a:xfrm>
            <a:off x="4200752" y="242088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/>
          <p:cNvSpPr/>
          <p:nvPr/>
        </p:nvSpPr>
        <p:spPr>
          <a:xfrm>
            <a:off x="5868143" y="242088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7535534" y="2492896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1907704" y="398498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al 8"/>
          <p:cNvSpPr/>
          <p:nvPr/>
        </p:nvSpPr>
        <p:spPr>
          <a:xfrm>
            <a:off x="2961083" y="3898032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al 9"/>
          <p:cNvSpPr/>
          <p:nvPr/>
        </p:nvSpPr>
        <p:spPr>
          <a:xfrm>
            <a:off x="4166693" y="3984988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al 10"/>
          <p:cNvSpPr/>
          <p:nvPr/>
        </p:nvSpPr>
        <p:spPr>
          <a:xfrm>
            <a:off x="5292079" y="3924145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Najmenší spoločný násobok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400" dirty="0" smtClean="0"/>
              <a:t>Postup pri určovaní najmenšieho spoločného násobku čísel:</a:t>
            </a:r>
          </a:p>
          <a:p>
            <a:pPr>
              <a:buNone/>
            </a:pPr>
            <a:r>
              <a:rPr lang="sk-SK" sz="2400" dirty="0" smtClean="0"/>
              <a:t>Najmenší spoločný násobok čísel 6 a 9 označujeme </a:t>
            </a:r>
            <a:r>
              <a:rPr lang="sk-SK" sz="2400" dirty="0" smtClean="0">
                <a:solidFill>
                  <a:srgbClr val="FF0000"/>
                </a:solidFill>
              </a:rPr>
              <a:t>n(6,9).</a:t>
            </a:r>
          </a:p>
          <a:p>
            <a:pPr>
              <a:buNone/>
            </a:pPr>
            <a:r>
              <a:rPr lang="sk-SK" sz="2400" dirty="0" smtClean="0"/>
              <a:t>Najprv si čísla 6 a 9 rozložíme na súčin prvočísel:</a:t>
            </a:r>
          </a:p>
          <a:p>
            <a:pPr>
              <a:buNone/>
            </a:pPr>
            <a:r>
              <a:rPr lang="sk-SK" sz="2400" dirty="0" smtClean="0"/>
              <a:t>6 = 2 . 3  </a:t>
            </a:r>
          </a:p>
          <a:p>
            <a:pPr>
              <a:buNone/>
            </a:pPr>
            <a:r>
              <a:rPr lang="sk-SK" sz="2400" dirty="0" smtClean="0"/>
              <a:t>9 =      3 . 3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b="1" dirty="0" smtClean="0">
                <a:solidFill>
                  <a:schemeClr val="accent4"/>
                </a:solidFill>
              </a:rPr>
              <a:t>n(6,9) = 3 . 2 . 3 = 18</a:t>
            </a:r>
          </a:p>
          <a:p>
            <a:pPr>
              <a:buNone/>
            </a:pPr>
            <a:r>
              <a:rPr lang="sk-SK" sz="2400" dirty="0" smtClean="0"/>
              <a:t>Všimnite si, že rovnaké prvočísla zapíšeme pod seba a následne zakrúžkujeme.</a:t>
            </a:r>
          </a:p>
          <a:p>
            <a:pPr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Najmenší spoločný násobok určime tak, že </a:t>
            </a:r>
            <a:r>
              <a:rPr lang="sk-SK" sz="2400" dirty="0" smtClean="0">
                <a:solidFill>
                  <a:srgbClr val="FF0000"/>
                </a:solidFill>
              </a:rPr>
              <a:t>vynásobíme všetky prvočísla z </a:t>
            </a:r>
            <a:r>
              <a:rPr lang="sk-SK" sz="2400" dirty="0" err="1" smtClean="0">
                <a:solidFill>
                  <a:srgbClr val="FF0000"/>
                </a:solidFill>
              </a:rPr>
              <a:t>prvočíselných</a:t>
            </a:r>
            <a:r>
              <a:rPr lang="sk-SK" sz="2400" dirty="0" smtClean="0">
                <a:solidFill>
                  <a:srgbClr val="FF0000"/>
                </a:solidFill>
              </a:rPr>
              <a:t> rozkladov </a:t>
            </a:r>
            <a:r>
              <a:rPr lang="sk-SK" sz="2400" dirty="0" smtClean="0"/>
              <a:t>– spoločné zapisujeme len raz!</a:t>
            </a:r>
          </a:p>
          <a:p>
            <a:pPr>
              <a:buNone/>
            </a:pPr>
            <a:endParaRPr lang="sk-SK" sz="2400" dirty="0"/>
          </a:p>
        </p:txBody>
      </p:sp>
      <p:sp>
        <p:nvSpPr>
          <p:cNvPr id="4" name="Oval 3"/>
          <p:cNvSpPr/>
          <p:nvPr/>
        </p:nvSpPr>
        <p:spPr>
          <a:xfrm>
            <a:off x="2411760" y="3068960"/>
            <a:ext cx="28803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5776" y="3861048"/>
            <a:ext cx="144016" cy="50405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5736" y="3501008"/>
            <a:ext cx="936104" cy="86409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87824" y="3789040"/>
            <a:ext cx="504056" cy="64807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Najmenší spoločný násobok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000" dirty="0" smtClean="0"/>
              <a:t>Pr: Nájdite najmenší spoločný násobok čísel  210 a 120.  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alebo                                                  alebo</a:t>
            </a:r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r>
              <a:rPr lang="sk-SK" sz="2400" dirty="0" smtClean="0"/>
              <a:t>210 = 2 . 5 . 3 . 7</a:t>
            </a:r>
          </a:p>
          <a:p>
            <a:pPr>
              <a:buNone/>
            </a:pPr>
            <a:r>
              <a:rPr lang="sk-SK" sz="2400" dirty="0" smtClean="0"/>
              <a:t>120 = 2 . 5 . 3 .     2 . 2 </a:t>
            </a:r>
          </a:p>
          <a:p>
            <a:pPr>
              <a:buNone/>
            </a:pPr>
            <a:r>
              <a:rPr lang="sk-SK" sz="2400" dirty="0" smtClean="0"/>
              <a:t>n(210,120) = 2 . 5 . 3 . 7 . 2 . 2 = 840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87624" y="2204864"/>
          <a:ext cx="2376264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210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= 2 . 105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baseline="0" dirty="0" smtClean="0"/>
                        <a:t>     5 . 21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 3 . 7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1880" y="2204864"/>
          <a:ext cx="115212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37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210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baseline="0" dirty="0" smtClean="0"/>
                        <a:t>105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21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32040" y="2276872"/>
          <a:ext cx="2304256" cy="158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120 = 2 . 60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2 . 30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2 . 15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    3 . 5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12360" y="2276872"/>
          <a:ext cx="133164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120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60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30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411760" y="2492896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3768" y="249289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7784" y="285293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71800" y="285293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2160" y="2492896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249289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00192" y="2924944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44208" y="2924944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88224" y="3284984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60232" y="328498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75756" y="4797152"/>
            <a:ext cx="28803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/>
          <p:cNvSpPr/>
          <p:nvPr/>
        </p:nvSpPr>
        <p:spPr>
          <a:xfrm>
            <a:off x="2707675" y="4797152"/>
            <a:ext cx="28803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/>
          <p:cNvSpPr/>
          <p:nvPr/>
        </p:nvSpPr>
        <p:spPr>
          <a:xfrm>
            <a:off x="3048535" y="4765539"/>
            <a:ext cx="28803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Spoločný deliteľ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/>
              <a:t>Nájdeme spoločné delitele čísel 20 a 36 .</a:t>
            </a:r>
          </a:p>
          <a:p>
            <a:pPr>
              <a:buNone/>
            </a:pPr>
            <a:r>
              <a:rPr lang="sk-SK" sz="2800" dirty="0" smtClean="0"/>
              <a:t>Delitele čísla 20:</a:t>
            </a:r>
          </a:p>
          <a:p>
            <a:pPr>
              <a:buNone/>
            </a:pPr>
            <a:r>
              <a:rPr lang="sk-SK" sz="2800" dirty="0" smtClean="0"/>
              <a:t>20, 10, 5, 4, 2, 1</a:t>
            </a:r>
          </a:p>
          <a:p>
            <a:pPr>
              <a:buNone/>
            </a:pPr>
            <a:r>
              <a:rPr lang="sk-SK" sz="2800" dirty="0" smtClean="0"/>
              <a:t>Delitele čísla 36:</a:t>
            </a:r>
          </a:p>
          <a:p>
            <a:pPr>
              <a:buNone/>
            </a:pPr>
            <a:r>
              <a:rPr lang="sk-SK" sz="2800" dirty="0" smtClean="0"/>
              <a:t>36, 18, 12, 9, 6, 4, 3, 2, 1</a:t>
            </a:r>
          </a:p>
          <a:p>
            <a:pPr>
              <a:buNone/>
            </a:pPr>
            <a:r>
              <a:rPr lang="sk-SK" sz="2800" dirty="0" smtClean="0"/>
              <a:t>Spoločné delitele sú:</a:t>
            </a:r>
          </a:p>
          <a:p>
            <a:pPr>
              <a:buNone/>
            </a:pPr>
            <a:r>
              <a:rPr lang="sk-SK" sz="2800" dirty="0" smtClean="0"/>
              <a:t>4, 2, 1</a:t>
            </a:r>
          </a:p>
          <a:p>
            <a:pPr>
              <a:buNone/>
            </a:pPr>
            <a:r>
              <a:rPr lang="sk-SK" sz="2800" dirty="0" smtClean="0"/>
              <a:t>Najväčší spoločný deliteľ je </a:t>
            </a:r>
            <a:r>
              <a:rPr lang="sk-SK" sz="2800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al 3"/>
          <p:cNvSpPr/>
          <p:nvPr/>
        </p:nvSpPr>
        <p:spPr>
          <a:xfrm>
            <a:off x="2771800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al 4"/>
          <p:cNvSpPr/>
          <p:nvPr/>
        </p:nvSpPr>
        <p:spPr>
          <a:xfrm>
            <a:off x="4247875" y="35010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/>
          <p:cNvSpPr/>
          <p:nvPr/>
        </p:nvSpPr>
        <p:spPr>
          <a:xfrm>
            <a:off x="3491880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635718" y="35010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3131840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al 8"/>
          <p:cNvSpPr/>
          <p:nvPr/>
        </p:nvSpPr>
        <p:spPr>
          <a:xfrm>
            <a:off x="4644008" y="350100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Najväčší spoločný deliteľ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/>
              <a:t>Postup pri určovaní najväčšieho spoločného deliteľa.</a:t>
            </a:r>
          </a:p>
          <a:p>
            <a:pPr>
              <a:buNone/>
            </a:pPr>
            <a:r>
              <a:rPr lang="sk-SK" dirty="0" smtClean="0"/>
              <a:t>Najväčšieho spoločného deliteľa čísel 20 a 36 označujeme </a:t>
            </a:r>
            <a:r>
              <a:rPr lang="sk-SK" dirty="0" smtClean="0">
                <a:solidFill>
                  <a:srgbClr val="FF0000"/>
                </a:solidFill>
              </a:rPr>
              <a:t>D(20,36).</a:t>
            </a:r>
          </a:p>
          <a:p>
            <a:pPr>
              <a:buNone/>
            </a:pPr>
            <a:r>
              <a:rPr lang="sk-SK" dirty="0" smtClean="0"/>
              <a:t>Najprv si rozložíme čísla na súčin prvočísel.</a:t>
            </a:r>
          </a:p>
          <a:p>
            <a:pPr>
              <a:buNone/>
            </a:pPr>
            <a:r>
              <a:rPr lang="sk-SK" dirty="0" smtClean="0"/>
              <a:t>20 = 2 . 2 . 5</a:t>
            </a:r>
          </a:p>
          <a:p>
            <a:pPr>
              <a:buNone/>
            </a:pPr>
            <a:r>
              <a:rPr lang="sk-SK" dirty="0" smtClean="0"/>
              <a:t>36 = 2 . 2 .     3 . 3 </a:t>
            </a:r>
          </a:p>
          <a:p>
            <a:pPr>
              <a:buNone/>
            </a:pPr>
            <a:r>
              <a:rPr lang="sk-SK" dirty="0" smtClean="0"/>
              <a:t>Všimnite si, že rovnaké prvočísla zapíšeme pod seba a následne zakrúžkujeme.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Najväčší spoločný deliteľ určime tak, že </a:t>
            </a:r>
            <a:r>
              <a:rPr lang="sk-SK" dirty="0" smtClean="0">
                <a:solidFill>
                  <a:srgbClr val="FF0000"/>
                </a:solidFill>
              </a:rPr>
              <a:t>vynásobíme spoločné </a:t>
            </a:r>
            <a:r>
              <a:rPr lang="sk-SK" dirty="0" smtClean="0">
                <a:solidFill>
                  <a:srgbClr val="FF0000"/>
                </a:solidFill>
              </a:rPr>
              <a:t>prvočísla.</a:t>
            </a:r>
          </a:p>
          <a:p>
            <a:pPr algn="ctr">
              <a:buNone/>
            </a:pPr>
            <a:r>
              <a:rPr lang="sk-SK" b="1" dirty="0" smtClean="0">
                <a:solidFill>
                  <a:schemeClr val="accent4"/>
                </a:solidFill>
              </a:rPr>
              <a:t>D(20,36) = 2 . 2 = 4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val 3"/>
          <p:cNvSpPr/>
          <p:nvPr/>
        </p:nvSpPr>
        <p:spPr>
          <a:xfrm>
            <a:off x="2195736" y="3284984"/>
            <a:ext cx="432048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al 4"/>
          <p:cNvSpPr/>
          <p:nvPr/>
        </p:nvSpPr>
        <p:spPr>
          <a:xfrm>
            <a:off x="2656740" y="3284984"/>
            <a:ext cx="36004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432</TotalTime>
  <Words>419</Words>
  <Application>Microsoft Office PowerPoint</Application>
  <PresentationFormat>Prezentácia na obrazovke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Najmenší spoločný násobok Najväčší spoločný deliteľ</vt:lpstr>
      <vt:lpstr>Spoločný násobok čísel</vt:lpstr>
      <vt:lpstr>Najmenší spoločný násobok</vt:lpstr>
      <vt:lpstr>Najmenší spoločný násobok</vt:lpstr>
      <vt:lpstr>Spoločný deliteľ</vt:lpstr>
      <vt:lpstr>Najväčší spoločný deliteľ</vt:lpstr>
      <vt:lpstr>Prezentácia programu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Najmenší spoločný násobok Najväčší spoločný deliteľ</dc:title>
  <dc:creator>DOMA</dc:creator>
  <cp:lastModifiedBy>Dušan Andraško</cp:lastModifiedBy>
  <cp:revision>16</cp:revision>
  <dcterms:created xsi:type="dcterms:W3CDTF">2018-11-06T09:35:58Z</dcterms:created>
  <dcterms:modified xsi:type="dcterms:W3CDTF">2021-10-25T04:10:02Z</dcterms:modified>
  <cp:contentStatus>Final</cp:contentStatus>
</cp:coreProperties>
</file>