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9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17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05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6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4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013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286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1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3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0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1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6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76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44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2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4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3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budova, vonkajšie, voda&#10;&#10;Automaticky generovaný popis">
            <a:extLst>
              <a:ext uri="{FF2B5EF4-FFF2-40B4-BE49-F238E27FC236}">
                <a16:creationId xmlns:a16="http://schemas.microsoft.com/office/drawing/2014/main" xmlns="" id="{6297F8AE-5E6C-4B91-8F7D-F5B007924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0" r="19007" b="9090"/>
          <a:stretch/>
        </p:blipFill>
        <p:spPr>
          <a:xfrm>
            <a:off x="3291840" y="-1"/>
            <a:ext cx="89001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1D0C04-2307-4D3D-97B7-BE298431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17" y="1741009"/>
            <a:ext cx="4088190" cy="2369093"/>
          </a:xfrm>
        </p:spPr>
        <p:txBody>
          <a:bodyPr>
            <a:normAutofit/>
          </a:bodyPr>
          <a:lstStyle/>
          <a:p>
            <a:r>
              <a:rPr lang="sk-SK" sz="4400" dirty="0">
                <a:highlight>
                  <a:srgbClr val="FFFF00"/>
                </a:highlight>
              </a:rPr>
              <a:t>Od memoranda k Matici slovenskej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CD58D5F-7F2C-446D-8F77-3AE6541F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63" y="5442309"/>
            <a:ext cx="4079721" cy="1096901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2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soba, muž, oblek, fotografia&#10;&#10;Automaticky generovaný popis">
            <a:extLst>
              <a:ext uri="{FF2B5EF4-FFF2-40B4-BE49-F238E27FC236}">
                <a16:creationId xmlns:a16="http://schemas.microsoft.com/office/drawing/2014/main" xmlns="" id="{4484D57B-5A7B-412F-A3F1-4635E2B1F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89D840-5D7F-4617-B3B8-E18CDB8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0" y="172278"/>
            <a:ext cx="4575932" cy="1320800"/>
          </a:xfrm>
        </p:spPr>
        <p:txBody>
          <a:bodyPr>
            <a:normAutofit/>
          </a:bodyPr>
          <a:lstStyle/>
          <a:p>
            <a:r>
              <a:rPr lang="sk-SK" b="1" dirty="0">
                <a:highlight>
                  <a:srgbClr val="FFFF00"/>
                </a:highlight>
              </a:rPr>
              <a:t>Ticho po revolúcii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7B2E8E-6183-4AFE-96B6-2AB2F6D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289" y="916496"/>
            <a:ext cx="555266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Po potlačení maďarskej revolúcie nastolila viedenská vláda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neoabsolutizmus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Polícia sledovala všetkých, ktorí sa zapojili do revolúcie.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Trvalo to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10 rokov.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uniforma, osoba, vonkajšie, budova&#10;&#10;Automaticky generovaný popis">
            <a:extLst>
              <a:ext uri="{FF2B5EF4-FFF2-40B4-BE49-F238E27FC236}">
                <a16:creationId xmlns:a16="http://schemas.microsoft.com/office/drawing/2014/main" xmlns="" id="{6FE12DED-6E9C-41AF-9834-27091F61A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" y="3273287"/>
            <a:ext cx="5552661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D94E5C-3798-4365-941E-FB7E0AF4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17588" cy="1320800"/>
          </a:xfrm>
        </p:spPr>
        <p:txBody>
          <a:bodyPr>
            <a:normAutofit/>
          </a:bodyPr>
          <a:lstStyle/>
          <a:p>
            <a:r>
              <a:rPr lang="sk-SK" sz="3300" b="1" dirty="0">
                <a:solidFill>
                  <a:schemeClr val="accent2"/>
                </a:solidFill>
                <a:highlight>
                  <a:srgbClr val="FFFF00"/>
                </a:highlight>
              </a:rPr>
              <a:t>Memorandum slovenského národa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F1E24ED-4883-48DE-8D7C-5D7B8904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623" y="1076060"/>
            <a:ext cx="6400909" cy="46974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1861 slovenskí politici zvolali zhromaždenie do Turčianskeho Svätého Martina.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Prijali politický program – Memorandum slovenského národa.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Požadovali národné a politické práva pre Slovákov.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Chceli autonómiu – tzv. Hornouhorské slovenské okolie.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Zavedenie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slovenčiny ako úradného jazyka.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Vlastný snem a slovenské školy.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Hovorilo sa aj o vytvorení Matice slovenskej.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Memorandum predložil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i Františkovi Jozefovi I.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budova, fotografia, staré, skupina&#10;&#10;Automaticky generovaný popis">
            <a:extLst>
              <a:ext uri="{FF2B5EF4-FFF2-40B4-BE49-F238E27FC236}">
                <a16:creationId xmlns:a16="http://schemas.microsoft.com/office/drawing/2014/main" xmlns="" id="{E1E41CCE-1D1B-40FF-AA5D-8D064EC6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3925"/>
            <a:ext cx="5902021" cy="4175389"/>
          </a:xfrm>
          <a:prstGeom prst="rect">
            <a:avLst/>
          </a:prstGeom>
        </p:spPr>
      </p:pic>
      <p:pic>
        <p:nvPicPr>
          <p:cNvPr id="9" name="Obrázok 8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ED903B06-DAB0-422A-944A-EA867FF7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4130210"/>
            <a:ext cx="5902021" cy="27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2C9544-676F-4A8B-BDDE-9B7E55CA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77824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Tri slovenské gymnáziá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79F2D78-1297-4EFC-A16D-059A335C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70000"/>
            <a:ext cx="10283687" cy="3880773"/>
          </a:xfrm>
        </p:spPr>
        <p:txBody>
          <a:bodyPr/>
          <a:lstStyle/>
          <a:p>
            <a:r>
              <a:rPr lang="sk-SK" sz="2200" dirty="0">
                <a:solidFill>
                  <a:schemeClr val="tx1"/>
                </a:solidFill>
              </a:rPr>
              <a:t>Panovník dovolil otvorenie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troch slovenských gymnázií.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Gymnáziá vo Veľkej Revúcej, v Martine a v Kláštore pod Znievom.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Vyučovacím jazykom bola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slovenčina.</a:t>
            </a:r>
          </a:p>
        </p:txBody>
      </p:sp>
      <p:pic>
        <p:nvPicPr>
          <p:cNvPr id="5" name="Obrázok 4" descr="Obrázok, na ktorom je vonkajšie, budova, dom, cesta&#10;&#10;Automaticky generovaný popis">
            <a:extLst>
              <a:ext uri="{FF2B5EF4-FFF2-40B4-BE49-F238E27FC236}">
                <a16:creationId xmlns:a16="http://schemas.microsoft.com/office/drawing/2014/main" xmlns="" id="{167BB52B-42EC-4955-8E8D-2D458922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2703443"/>
            <a:ext cx="5988148" cy="4154557"/>
          </a:xfrm>
          <a:prstGeom prst="rect">
            <a:avLst/>
          </a:prstGeom>
        </p:spPr>
      </p:pic>
      <p:pic>
        <p:nvPicPr>
          <p:cNvPr id="7" name="Obrázok 6" descr="Obrázok, na ktorom je vonkajšie, budova, staré, fotografia&#10;&#10;Automaticky generovaný popis">
            <a:extLst>
              <a:ext uri="{FF2B5EF4-FFF2-40B4-BE49-F238E27FC236}">
                <a16:creationId xmlns:a16="http://schemas.microsoft.com/office/drawing/2014/main" xmlns="" id="{31A3BDA7-9507-4F01-95AC-54385A760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3"/>
            <a:ext cx="6203852" cy="4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D168F9A-E4DB-4C17-9A35-6C4FF292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Matica slovenská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8135DB-EF67-45F4-A68C-08C0CDE2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004"/>
            <a:ext cx="1054873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Prebiehali finančné zbierky na zriadenie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Matice slovenskej.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1863 – založená Matica slovenská </a:t>
            </a:r>
            <a:r>
              <a:rPr lang="sk-SK" sz="2200" dirty="0">
                <a:solidFill>
                  <a:schemeClr val="tx1"/>
                </a:solidFill>
              </a:rPr>
              <a:t>(1000 ročné oslavy príchodu Cyrila a Metoda)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Činnosť Matice: podporovať kultúru a vzdelanosť, vydávať knihy a učebnice.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Prispela k oživeniu aktivít slovenských vzdelancov.</a:t>
            </a:r>
          </a:p>
        </p:txBody>
      </p:sp>
      <p:pic>
        <p:nvPicPr>
          <p:cNvPr id="5" name="Obrázok 4" descr="Obrázok, na ktorom je budova, vonkajšie, cesta, ulica&#10;&#10;Automaticky generovaný popis">
            <a:extLst>
              <a:ext uri="{FF2B5EF4-FFF2-40B4-BE49-F238E27FC236}">
                <a16:creationId xmlns:a16="http://schemas.microsoft.com/office/drawing/2014/main" xmlns="" id="{C15D728F-0D05-48EB-AEED-B93C0BD3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6209"/>
            <a:ext cx="9561686" cy="40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473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172</Words>
  <Application>Microsoft Office PowerPoint</Application>
  <PresentationFormat>Vlastná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Od memoranda k Matici slovenskej</vt:lpstr>
      <vt:lpstr>Ticho po revolúcii</vt:lpstr>
      <vt:lpstr>Memorandum slovenského národa</vt:lpstr>
      <vt:lpstr>Tri slovenské gymnáziá</vt:lpstr>
      <vt:lpstr>Matica slovenská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memoranda k Matici slovenskej</dc:title>
  <dc:creator>takac.tomas1863@gmail.com</dc:creator>
  <cp:lastModifiedBy>Raduz</cp:lastModifiedBy>
  <cp:revision>4</cp:revision>
  <dcterms:created xsi:type="dcterms:W3CDTF">2020-11-12T07:14:13Z</dcterms:created>
  <dcterms:modified xsi:type="dcterms:W3CDTF">2021-01-11T14:36:10Z</dcterms:modified>
</cp:coreProperties>
</file>