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030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3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52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987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196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301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7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700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163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36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065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445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15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16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CF0878B-6F7C-479C-B0E9-9DA6E141C309}" type="datetimeFigureOut">
              <a:rPr lang="sk-SK" smtClean="0"/>
              <a:t>13. 6. 2022</a:t>
            </a:fld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349AC75-BA70-44F6-90B8-B2F4EC8FAA9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3926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Nikola Tesla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17" y="1449147"/>
            <a:ext cx="1838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7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Základné informácie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Nikola Tesla</a:t>
            </a:r>
            <a:r>
              <a:rPr lang="sk-SK" dirty="0"/>
              <a:t> bol srbský vynálezca a konštruktér mnohých elektrických strojov a prístrojov. </a:t>
            </a:r>
          </a:p>
          <a:p>
            <a:r>
              <a:rPr lang="sk-SK" dirty="0"/>
              <a:t>Jeho patenty a teoretická práca formovali základ moderných systémov na striedavý prúd(elektrická energia), vrátane </a:t>
            </a:r>
            <a:r>
              <a:rPr lang="sk-SK" dirty="0" err="1"/>
              <a:t>polyfázových</a:t>
            </a:r>
            <a:r>
              <a:rPr lang="sk-SK" dirty="0"/>
              <a:t> energeticko-distribučných systémov a motorov na striedavý prúd, ktoré umožnili začiatok etapy zvanej Druhá priemyselná revolúcia. </a:t>
            </a:r>
          </a:p>
          <a:p>
            <a:r>
              <a:rPr lang="sk-SK" dirty="0"/>
              <a:t>Známy je tiež vďaka svojim príspevkom k fyzike elektriny a magnetizmu koncom 19. a začiatkom 20. storočia, bol vynálezcom rádia. </a:t>
            </a:r>
          </a:p>
          <a:p>
            <a:r>
              <a:rPr lang="sk-SK" dirty="0"/>
              <a:t>Na jeho počesť je pomenovaná jednotka merania magnetickej indukcie – Tesla (T).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11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Teslove</a:t>
            </a:r>
            <a:r>
              <a:rPr lang="sk-SK" dirty="0"/>
              <a:t> vynálezy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Teslov transformátor</a:t>
            </a:r>
          </a:p>
          <a:p>
            <a:r>
              <a:rPr lang="sk-SK" dirty="0"/>
              <a:t>Rozhlasová technológia</a:t>
            </a:r>
          </a:p>
          <a:p>
            <a:r>
              <a:rPr lang="sk-SK" dirty="0"/>
              <a:t>Asynchrónny motor</a:t>
            </a:r>
          </a:p>
          <a:p>
            <a:r>
              <a:rPr lang="sk-SK" dirty="0"/>
              <a:t>Diaľkový ovládač</a:t>
            </a:r>
          </a:p>
          <a:p>
            <a:r>
              <a:rPr lang="sk-SK" dirty="0"/>
              <a:t>Trojfázová sústava</a:t>
            </a:r>
          </a:p>
          <a:p>
            <a:r>
              <a:rPr lang="sk-SK" dirty="0" err="1"/>
              <a:t>Teslovo</a:t>
            </a:r>
            <a:r>
              <a:rPr lang="sk-SK" dirty="0"/>
              <a:t> ventilové vedenie</a:t>
            </a:r>
          </a:p>
          <a:p>
            <a:r>
              <a:rPr lang="sk-SK" dirty="0"/>
              <a:t>Tlejivka</a:t>
            </a:r>
          </a:p>
          <a:p>
            <a:r>
              <a:rPr lang="sk-SK" dirty="0"/>
              <a:t>Bezdrôtová telegrafia</a:t>
            </a:r>
          </a:p>
          <a:p>
            <a:r>
              <a:rPr lang="sk-SK" dirty="0"/>
              <a:t>...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27" y="2222287"/>
            <a:ext cx="4768283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9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Citáty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ty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ty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501</TotalTime>
  <Words>25</Words>
  <Application>Microsoft Office PowerPoint</Application>
  <PresentationFormat>Širokoúhlá obrazovka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Citáty</vt:lpstr>
      <vt:lpstr>Nikola Tesla</vt:lpstr>
      <vt:lpstr>Základné informácie </vt:lpstr>
      <vt:lpstr>Teslove vynálezy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FILIP</dc:creator>
  <cp:lastModifiedBy>FILIP</cp:lastModifiedBy>
  <cp:revision>6</cp:revision>
  <dcterms:created xsi:type="dcterms:W3CDTF">2022-06-13T20:31:40Z</dcterms:created>
  <dcterms:modified xsi:type="dcterms:W3CDTF">2022-06-14T04:52:46Z</dcterms:modified>
</cp:coreProperties>
</file>