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75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7066" y="1249251"/>
            <a:ext cx="7018747" cy="1725769"/>
          </a:xfrm>
        </p:spPr>
        <p:txBody>
          <a:bodyPr/>
          <a:lstStyle/>
          <a:p>
            <a:r>
              <a:rPr lang="sk-SK" sz="6000" dirty="0" smtClean="0"/>
              <a:t>Akropola v Aténach</a:t>
            </a:r>
            <a:endParaRPr lang="de-DE" sz="6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2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flipH="1">
            <a:off x="11824642" y="815539"/>
            <a:ext cx="75437" cy="13208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Obdĺžnik 2"/>
          <p:cNvSpPr/>
          <p:nvPr/>
        </p:nvSpPr>
        <p:spPr>
          <a:xfrm>
            <a:off x="907480" y="408263"/>
            <a:ext cx="80621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dirty="0" err="1" smtClean="0"/>
              <a:t>Akropola</a:t>
            </a:r>
            <a:r>
              <a:rPr lang="de-DE" sz="3200" dirty="0" smtClean="0"/>
              <a:t> </a:t>
            </a:r>
            <a:r>
              <a:rPr lang="de-DE" sz="3200" dirty="0"/>
              <a:t>je </a:t>
            </a:r>
            <a:r>
              <a:rPr lang="de-DE" sz="3200" dirty="0" err="1"/>
              <a:t>monumentálny</a:t>
            </a:r>
            <a:r>
              <a:rPr lang="de-DE" sz="3200" dirty="0"/>
              <a:t> komplex </a:t>
            </a:r>
            <a:r>
              <a:rPr lang="de-DE" sz="3200" dirty="0" err="1"/>
              <a:t>stavieb</a:t>
            </a:r>
            <a:r>
              <a:rPr lang="de-DE" sz="3200" dirty="0"/>
              <a:t>, </a:t>
            </a:r>
            <a:r>
              <a:rPr lang="de-DE" sz="3200" dirty="0" err="1"/>
              <a:t>symbol</a:t>
            </a:r>
            <a:r>
              <a:rPr lang="de-DE" sz="3200" dirty="0"/>
              <a:t> </a:t>
            </a:r>
            <a:r>
              <a:rPr lang="de-DE" sz="3200" dirty="0" err="1"/>
              <a:t>klasického</a:t>
            </a:r>
            <a:r>
              <a:rPr lang="de-DE" sz="3200" dirty="0"/>
              <a:t> </a:t>
            </a:r>
            <a:r>
              <a:rPr lang="de-DE" sz="3200" dirty="0" err="1"/>
              <a:t>gréckeho</a:t>
            </a:r>
            <a:r>
              <a:rPr lang="de-DE" sz="3200" dirty="0"/>
              <a:t> </a:t>
            </a:r>
            <a:r>
              <a:rPr lang="de-DE" sz="3200" dirty="0" err="1"/>
              <a:t>umenia</a:t>
            </a:r>
            <a:r>
              <a:rPr lang="de-DE" sz="3200" dirty="0"/>
              <a:t> a </a:t>
            </a:r>
            <a:r>
              <a:rPr lang="de-DE" sz="3200" dirty="0" err="1"/>
              <a:t>kultúry</a:t>
            </a:r>
            <a:r>
              <a:rPr lang="de-DE" sz="3200" dirty="0"/>
              <a:t>, </a:t>
            </a:r>
            <a:r>
              <a:rPr lang="de-DE" sz="3200" dirty="0" err="1"/>
              <a:t>vybudovaný</a:t>
            </a:r>
            <a:r>
              <a:rPr lang="de-DE" sz="3200" dirty="0"/>
              <a:t> na </a:t>
            </a:r>
            <a:r>
              <a:rPr lang="de-DE" sz="3200" dirty="0" err="1"/>
              <a:t>návrší</a:t>
            </a:r>
            <a:r>
              <a:rPr lang="de-DE" sz="3200" dirty="0"/>
              <a:t> </a:t>
            </a:r>
            <a:r>
              <a:rPr lang="de-DE" sz="3200" dirty="0" err="1"/>
              <a:t>kopca</a:t>
            </a:r>
            <a:r>
              <a:rPr lang="de-DE" sz="3200" dirty="0"/>
              <a:t> Akropolis, </a:t>
            </a:r>
            <a:r>
              <a:rPr lang="de-DE" sz="3200" dirty="0" err="1"/>
              <a:t>týčiaceho</a:t>
            </a:r>
            <a:r>
              <a:rPr lang="de-DE" sz="3200" dirty="0"/>
              <a:t> </a:t>
            </a:r>
            <a:r>
              <a:rPr lang="de-DE" sz="3200" dirty="0" err="1"/>
              <a:t>sa</a:t>
            </a:r>
            <a:r>
              <a:rPr lang="de-DE" sz="3200" dirty="0"/>
              <a:t> </a:t>
            </a:r>
            <a:r>
              <a:rPr lang="de-DE" sz="3200" dirty="0" err="1"/>
              <a:t>nad</a:t>
            </a:r>
            <a:r>
              <a:rPr lang="de-DE" sz="3200" dirty="0"/>
              <a:t> </a:t>
            </a:r>
            <a:r>
              <a:rPr lang="de-DE" sz="3200" dirty="0" err="1"/>
              <a:t>hlavným</a:t>
            </a:r>
            <a:r>
              <a:rPr lang="de-DE" sz="3200" dirty="0"/>
              <a:t> </a:t>
            </a:r>
            <a:r>
              <a:rPr lang="de-DE" sz="3200" dirty="0" err="1"/>
              <a:t>mestom</a:t>
            </a:r>
            <a:r>
              <a:rPr lang="de-DE" sz="3200" dirty="0"/>
              <a:t> </a:t>
            </a:r>
            <a:r>
              <a:rPr lang="de-DE" sz="3200" dirty="0" err="1"/>
              <a:t>Grécka</a:t>
            </a:r>
            <a:r>
              <a:rPr lang="de-DE" sz="3200" dirty="0"/>
              <a:t>, </a:t>
            </a:r>
            <a:r>
              <a:rPr lang="de-DE" sz="3200" dirty="0" err="1"/>
              <a:t>Aténami</a:t>
            </a:r>
            <a:r>
              <a:rPr lang="de-DE" sz="3200" dirty="0"/>
              <a:t>.</a:t>
            </a:r>
          </a:p>
          <a:p>
            <a:endParaRPr lang="de-DE" sz="3200" dirty="0"/>
          </a:p>
          <a:p>
            <a:r>
              <a:rPr lang="de-DE" sz="3200" dirty="0" err="1"/>
              <a:t>Celý</a:t>
            </a:r>
            <a:r>
              <a:rPr lang="de-DE" sz="3200" dirty="0"/>
              <a:t> komplex </a:t>
            </a:r>
            <a:r>
              <a:rPr lang="de-DE" sz="3200" dirty="0" err="1"/>
              <a:t>pozostávajúci</a:t>
            </a:r>
            <a:r>
              <a:rPr lang="de-DE" sz="3200" dirty="0"/>
              <a:t> z </a:t>
            </a:r>
            <a:r>
              <a:rPr lang="de-DE" sz="3200" dirty="0" err="1"/>
              <a:t>Propylají</a:t>
            </a:r>
            <a:r>
              <a:rPr lang="de-DE" sz="3200" dirty="0"/>
              <a:t>, </a:t>
            </a:r>
            <a:r>
              <a:rPr lang="de-DE" sz="3200" dirty="0" err="1"/>
              <a:t>chrámu</a:t>
            </a:r>
            <a:r>
              <a:rPr lang="de-DE" sz="3200" dirty="0"/>
              <a:t> </a:t>
            </a:r>
            <a:r>
              <a:rPr lang="de-DE" sz="3200" dirty="0" err="1"/>
              <a:t>Erechteion</a:t>
            </a:r>
            <a:r>
              <a:rPr lang="de-DE" sz="3200" dirty="0"/>
              <a:t>, </a:t>
            </a:r>
            <a:r>
              <a:rPr lang="de-DE" sz="3200" dirty="0" err="1"/>
              <a:t>malého</a:t>
            </a:r>
            <a:r>
              <a:rPr lang="de-DE" sz="3200" dirty="0"/>
              <a:t> </a:t>
            </a:r>
            <a:r>
              <a:rPr lang="de-DE" sz="3200" dirty="0" err="1"/>
              <a:t>chrámu</a:t>
            </a:r>
            <a:r>
              <a:rPr lang="de-DE" sz="3200" dirty="0"/>
              <a:t> </a:t>
            </a:r>
            <a:r>
              <a:rPr lang="de-DE" sz="3200" dirty="0" err="1"/>
              <a:t>Atény</a:t>
            </a:r>
            <a:r>
              <a:rPr lang="de-DE" sz="3200" dirty="0"/>
              <a:t> </a:t>
            </a:r>
            <a:r>
              <a:rPr lang="de-DE" sz="3200" dirty="0" err="1"/>
              <a:t>Niké</a:t>
            </a:r>
            <a:r>
              <a:rPr lang="de-DE" sz="3200" dirty="0"/>
              <a:t>, </a:t>
            </a:r>
            <a:r>
              <a:rPr lang="de-DE" sz="3200" dirty="0" err="1"/>
              <a:t>ústredného</a:t>
            </a:r>
            <a:r>
              <a:rPr lang="de-DE" sz="3200" dirty="0"/>
              <a:t> </a:t>
            </a:r>
            <a:r>
              <a:rPr lang="de-DE" sz="3200" dirty="0" err="1"/>
              <a:t>chrámu</a:t>
            </a:r>
            <a:r>
              <a:rPr lang="de-DE" sz="3200" dirty="0"/>
              <a:t> </a:t>
            </a:r>
            <a:r>
              <a:rPr lang="de-DE" sz="3200" dirty="0" err="1"/>
              <a:t>Partenón</a:t>
            </a:r>
            <a:r>
              <a:rPr lang="de-DE" sz="3200" dirty="0"/>
              <a:t> a </a:t>
            </a:r>
            <a:r>
              <a:rPr lang="de-DE" sz="3200" dirty="0" err="1"/>
              <a:t>niekoľkých</a:t>
            </a:r>
            <a:r>
              <a:rPr lang="de-DE" sz="3200" dirty="0"/>
              <a:t> </a:t>
            </a:r>
            <a:r>
              <a:rPr lang="de-DE" sz="3200" dirty="0" err="1"/>
              <a:t>menších</a:t>
            </a:r>
            <a:r>
              <a:rPr lang="de-DE" sz="3200" dirty="0"/>
              <a:t> </a:t>
            </a:r>
            <a:r>
              <a:rPr lang="de-DE" sz="3200" dirty="0" err="1"/>
              <a:t>budov</a:t>
            </a:r>
            <a:r>
              <a:rPr lang="de-DE" sz="3200" dirty="0"/>
              <a:t>, </a:t>
            </a:r>
            <a:r>
              <a:rPr lang="de-DE" sz="3200" dirty="0" err="1"/>
              <a:t>bol</a:t>
            </a:r>
            <a:r>
              <a:rPr lang="de-DE" sz="3200" dirty="0"/>
              <a:t> </a:t>
            </a:r>
            <a:r>
              <a:rPr lang="de-DE" sz="3200" dirty="0" err="1"/>
              <a:t>postavený</a:t>
            </a:r>
            <a:r>
              <a:rPr lang="de-DE" sz="3200" dirty="0"/>
              <a:t> v </a:t>
            </a:r>
            <a:r>
              <a:rPr lang="de-DE" sz="3200" dirty="0" err="1"/>
              <a:t>rokoch</a:t>
            </a:r>
            <a:r>
              <a:rPr lang="de-DE" sz="3200" dirty="0"/>
              <a:t> 447 </a:t>
            </a:r>
            <a:r>
              <a:rPr lang="de-DE" sz="3200" dirty="0" err="1"/>
              <a:t>až</a:t>
            </a:r>
            <a:r>
              <a:rPr lang="de-DE" sz="3200" dirty="0"/>
              <a:t> 406 </a:t>
            </a:r>
            <a:r>
              <a:rPr lang="de-DE" sz="3200" dirty="0" err="1"/>
              <a:t>pred</a:t>
            </a:r>
            <a:r>
              <a:rPr lang="de-DE" sz="3200" dirty="0"/>
              <a:t> Kr.</a:t>
            </a:r>
          </a:p>
        </p:txBody>
      </p:sp>
    </p:spTree>
    <p:extLst>
      <p:ext uri="{BB962C8B-B14F-4D97-AF65-F5344CB8AC3E}">
        <p14:creationId xmlns:p14="http://schemas.microsoft.com/office/powerpoint/2010/main" val="18941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28033" y="978794"/>
            <a:ext cx="88606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 </a:t>
            </a:r>
            <a:r>
              <a:rPr lang="de-DE" sz="3200" dirty="0"/>
              <a:t>V </a:t>
            </a:r>
            <a:r>
              <a:rPr lang="de-DE" sz="3200" dirty="0" err="1"/>
              <a:t>minulosti</a:t>
            </a:r>
            <a:r>
              <a:rPr lang="de-DE" sz="3200" dirty="0"/>
              <a:t> </a:t>
            </a:r>
            <a:r>
              <a:rPr lang="de-DE" sz="3200" dirty="0" err="1"/>
              <a:t>bola</a:t>
            </a:r>
            <a:r>
              <a:rPr lang="de-DE" sz="3200" dirty="0"/>
              <a:t> </a:t>
            </a:r>
            <a:r>
              <a:rPr lang="de-DE" sz="3200" dirty="0" err="1"/>
              <a:t>hlavne</a:t>
            </a:r>
            <a:r>
              <a:rPr lang="de-DE" sz="3200" dirty="0"/>
              <a:t> </a:t>
            </a:r>
            <a:r>
              <a:rPr lang="de-DE" sz="3200" dirty="0" err="1"/>
              <a:t>náboženským</a:t>
            </a:r>
            <a:r>
              <a:rPr lang="de-DE" sz="3200" dirty="0"/>
              <a:t> </a:t>
            </a:r>
            <a:r>
              <a:rPr lang="de-DE" sz="3200" dirty="0" err="1"/>
              <a:t>centrom</a:t>
            </a:r>
            <a:r>
              <a:rPr lang="de-DE" sz="3200" dirty="0"/>
              <a:t>, </a:t>
            </a:r>
            <a:r>
              <a:rPr lang="de-DE" sz="3200" dirty="0" err="1"/>
              <a:t>ale</a:t>
            </a:r>
            <a:r>
              <a:rPr lang="de-DE" sz="3200" dirty="0"/>
              <a:t> </a:t>
            </a:r>
            <a:r>
              <a:rPr lang="de-DE" sz="3200" dirty="0" err="1"/>
              <a:t>tiež</a:t>
            </a:r>
            <a:r>
              <a:rPr lang="de-DE" sz="3200" dirty="0"/>
              <a:t> </a:t>
            </a:r>
            <a:r>
              <a:rPr lang="de-DE" sz="3200" dirty="0" err="1"/>
              <a:t>prirodzeným</a:t>
            </a:r>
            <a:r>
              <a:rPr lang="de-DE" sz="3200" dirty="0"/>
              <a:t> </a:t>
            </a:r>
            <a:r>
              <a:rPr lang="de-DE" sz="3200" dirty="0" err="1"/>
              <a:t>opevneným</a:t>
            </a:r>
            <a:r>
              <a:rPr lang="de-DE" sz="3200" dirty="0"/>
              <a:t> </a:t>
            </a:r>
            <a:r>
              <a:rPr lang="de-DE" sz="3200" dirty="0" err="1"/>
              <a:t>bodom</a:t>
            </a:r>
            <a:r>
              <a:rPr lang="de-DE" sz="3200" dirty="0"/>
              <a:t> </a:t>
            </a:r>
            <a:r>
              <a:rPr lang="de-DE" sz="3200" dirty="0" err="1"/>
              <a:t>Atén</a:t>
            </a:r>
            <a:r>
              <a:rPr lang="de-DE" sz="3200" dirty="0"/>
              <a:t>. </a:t>
            </a:r>
            <a:r>
              <a:rPr lang="de-DE" sz="3200" dirty="0" err="1"/>
              <a:t>Počas</a:t>
            </a:r>
            <a:r>
              <a:rPr lang="de-DE" sz="3200" dirty="0"/>
              <a:t> </a:t>
            </a:r>
            <a:r>
              <a:rPr lang="de-DE" sz="3200" dirty="0" err="1"/>
              <a:t>sviatkov</a:t>
            </a:r>
            <a:r>
              <a:rPr lang="de-DE" sz="3200" dirty="0"/>
              <a:t> </a:t>
            </a:r>
            <a:r>
              <a:rPr lang="de-DE" sz="3200" dirty="0" err="1"/>
              <a:t>bola</a:t>
            </a:r>
            <a:r>
              <a:rPr lang="de-DE" sz="3200" dirty="0"/>
              <a:t> </a:t>
            </a:r>
            <a:r>
              <a:rPr lang="de-DE" sz="3200" dirty="0" err="1"/>
              <a:t>Akropola</a:t>
            </a:r>
            <a:r>
              <a:rPr lang="de-DE" sz="3200" dirty="0"/>
              <a:t> v </a:t>
            </a:r>
            <a:r>
              <a:rPr lang="de-DE" sz="3200" dirty="0" err="1"/>
              <a:t>Aténach</a:t>
            </a:r>
            <a:r>
              <a:rPr lang="de-DE" sz="3200" dirty="0"/>
              <a:t> </a:t>
            </a:r>
            <a:r>
              <a:rPr lang="de-DE" sz="3200" dirty="0" err="1"/>
              <a:t>taktiež</a:t>
            </a:r>
            <a:r>
              <a:rPr lang="de-DE" sz="3200" dirty="0"/>
              <a:t> </a:t>
            </a:r>
            <a:r>
              <a:rPr lang="de-DE" sz="3200" dirty="0" err="1"/>
              <a:t>cieľom</a:t>
            </a:r>
            <a:r>
              <a:rPr lang="de-DE" sz="3200" dirty="0"/>
              <a:t> </a:t>
            </a:r>
            <a:r>
              <a:rPr lang="de-DE" sz="3200" dirty="0" err="1"/>
              <a:t>slávnostných</a:t>
            </a:r>
            <a:r>
              <a:rPr lang="de-DE" sz="3200" dirty="0"/>
              <a:t> </a:t>
            </a:r>
            <a:r>
              <a:rPr lang="de-DE" sz="3200" dirty="0" err="1"/>
              <a:t>sprievodov</a:t>
            </a:r>
            <a:r>
              <a:rPr lang="de-DE" sz="3200" dirty="0"/>
              <a:t>. </a:t>
            </a:r>
            <a:r>
              <a:rPr lang="de-DE" sz="3200" dirty="0" err="1"/>
              <a:t>Práve</a:t>
            </a:r>
            <a:r>
              <a:rPr lang="de-DE" sz="3200" dirty="0"/>
              <a:t> tu </a:t>
            </a:r>
            <a:r>
              <a:rPr lang="de-DE" sz="3200" dirty="0" err="1"/>
              <a:t>sa</a:t>
            </a:r>
            <a:r>
              <a:rPr lang="de-DE" sz="3200" dirty="0"/>
              <a:t> </a:t>
            </a:r>
            <a:r>
              <a:rPr lang="de-DE" sz="3200" dirty="0" err="1"/>
              <a:t>uschovávala</a:t>
            </a:r>
            <a:r>
              <a:rPr lang="de-DE" sz="3200" dirty="0"/>
              <a:t> </a:t>
            </a:r>
            <a:r>
              <a:rPr lang="de-DE" sz="3200" dirty="0" err="1"/>
              <a:t>pokladnica</a:t>
            </a:r>
            <a:r>
              <a:rPr lang="de-DE" sz="3200" dirty="0"/>
              <a:t> </a:t>
            </a:r>
            <a:r>
              <a:rPr lang="de-DE" sz="3200" dirty="0" err="1"/>
              <a:t>Atén</a:t>
            </a:r>
            <a:r>
              <a:rPr lang="de-DE" sz="3200" dirty="0"/>
              <a:t> a </a:t>
            </a:r>
            <a:r>
              <a:rPr lang="de-DE" sz="3200" dirty="0" err="1"/>
              <a:t>jej</a:t>
            </a:r>
            <a:r>
              <a:rPr lang="de-DE" sz="3200" dirty="0"/>
              <a:t> </a:t>
            </a:r>
            <a:r>
              <a:rPr lang="de-DE" sz="3200" dirty="0" err="1"/>
              <a:t>spojeneckých</a:t>
            </a:r>
            <a:r>
              <a:rPr lang="de-DE" sz="3200" dirty="0"/>
              <a:t> </a:t>
            </a:r>
            <a:r>
              <a:rPr lang="de-DE" sz="3200" dirty="0" err="1"/>
              <a:t>mestských</a:t>
            </a:r>
            <a:r>
              <a:rPr lang="de-DE" sz="3200" dirty="0"/>
              <a:t> </a:t>
            </a:r>
            <a:r>
              <a:rPr lang="de-DE" sz="3200" dirty="0" err="1"/>
              <a:t>štátov</a:t>
            </a:r>
            <a:r>
              <a:rPr lang="de-DE" sz="3200" dirty="0"/>
              <a:t>. </a:t>
            </a:r>
            <a:r>
              <a:rPr lang="de-DE" sz="3200" dirty="0" err="1"/>
              <a:t>Aténska</a:t>
            </a:r>
            <a:r>
              <a:rPr lang="de-DE" sz="3200" dirty="0"/>
              <a:t> </a:t>
            </a:r>
            <a:r>
              <a:rPr lang="de-DE" sz="3200" dirty="0" err="1"/>
              <a:t>akropola</a:t>
            </a:r>
            <a:r>
              <a:rPr lang="de-DE" sz="3200" dirty="0"/>
              <a:t> </a:t>
            </a:r>
            <a:r>
              <a:rPr lang="de-DE" sz="3200" dirty="0" err="1"/>
              <a:t>sa</a:t>
            </a:r>
            <a:r>
              <a:rPr lang="de-DE" sz="3200" dirty="0"/>
              <a:t> </a:t>
            </a:r>
            <a:r>
              <a:rPr lang="de-DE" sz="3200" dirty="0" err="1"/>
              <a:t>rozprestiera</a:t>
            </a:r>
            <a:r>
              <a:rPr lang="de-DE" sz="3200" dirty="0"/>
              <a:t> na </a:t>
            </a:r>
            <a:r>
              <a:rPr lang="de-DE" sz="3200" dirty="0" err="1"/>
              <a:t>ploche</a:t>
            </a:r>
            <a:r>
              <a:rPr lang="de-DE" sz="3200" dirty="0"/>
              <a:t> 320 </a:t>
            </a:r>
            <a:r>
              <a:rPr lang="de-DE" sz="3200" dirty="0" err="1"/>
              <a:t>metrov</a:t>
            </a:r>
            <a:r>
              <a:rPr lang="de-DE" sz="3200" dirty="0"/>
              <a:t> </a:t>
            </a:r>
            <a:r>
              <a:rPr lang="de-DE" sz="3200" dirty="0" err="1"/>
              <a:t>dlhej</a:t>
            </a:r>
            <a:r>
              <a:rPr lang="de-DE" sz="3200" dirty="0"/>
              <a:t> a 156 </a:t>
            </a:r>
            <a:r>
              <a:rPr lang="de-DE" sz="3200" dirty="0" err="1"/>
              <a:t>metrov</a:t>
            </a:r>
            <a:r>
              <a:rPr lang="de-DE" sz="3200" dirty="0"/>
              <a:t> </a:t>
            </a:r>
            <a:r>
              <a:rPr lang="de-DE" sz="3200" dirty="0" err="1"/>
              <a:t>širokej</a:t>
            </a:r>
            <a:r>
              <a:rPr lang="de-DE" sz="3200" dirty="0"/>
              <a:t>. </a:t>
            </a:r>
            <a:r>
              <a:rPr lang="de-DE" sz="3200" dirty="0" err="1"/>
              <a:t>Vstup</a:t>
            </a:r>
            <a:r>
              <a:rPr lang="de-DE" sz="3200" dirty="0"/>
              <a:t> na </a:t>
            </a:r>
            <a:r>
              <a:rPr lang="de-DE" sz="3200" dirty="0" err="1"/>
              <a:t>Akropolu</a:t>
            </a:r>
            <a:r>
              <a:rPr lang="de-DE" sz="3200" dirty="0"/>
              <a:t> </a:t>
            </a:r>
            <a:r>
              <a:rPr lang="de-DE" sz="3200" dirty="0" err="1"/>
              <a:t>umožňovala</a:t>
            </a:r>
            <a:r>
              <a:rPr lang="de-DE" sz="3200" dirty="0"/>
              <a:t> </a:t>
            </a:r>
            <a:r>
              <a:rPr lang="de-DE" sz="3200" dirty="0" err="1"/>
              <a:t>predná</a:t>
            </a:r>
            <a:r>
              <a:rPr lang="de-DE" sz="3200" dirty="0"/>
              <a:t> </a:t>
            </a:r>
            <a:r>
              <a:rPr lang="de-DE" sz="3200" dirty="0" err="1"/>
              <a:t>vstupná</a:t>
            </a:r>
            <a:r>
              <a:rPr lang="de-DE" sz="3200" dirty="0"/>
              <a:t> </a:t>
            </a:r>
            <a:r>
              <a:rPr lang="sk-SK" sz="3200" dirty="0" smtClean="0"/>
              <a:t>brána známa pod názvom </a:t>
            </a:r>
            <a:r>
              <a:rPr lang="sk-SK" sz="3200" dirty="0" err="1" smtClean="0"/>
              <a:t>Propylaje</a:t>
            </a:r>
            <a:r>
              <a:rPr lang="sk-SK" sz="3200" dirty="0" smtClean="0"/>
              <a:t>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68072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14" y="825991"/>
            <a:ext cx="9150172" cy="55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20" y="549322"/>
            <a:ext cx="8680361" cy="56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127</Words>
  <Application>Microsoft Office PowerPoint</Application>
  <PresentationFormat>Širokouhlá</PresentationFormat>
  <Paragraphs>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Fazeta</vt:lpstr>
      <vt:lpstr>Akropola v Aténach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Akropola V Aténach</dc:title>
  <dc:creator>Tomáš</dc:creator>
  <cp:lastModifiedBy>Tomáš</cp:lastModifiedBy>
  <cp:revision>3</cp:revision>
  <dcterms:created xsi:type="dcterms:W3CDTF">2020-01-27T14:38:24Z</dcterms:created>
  <dcterms:modified xsi:type="dcterms:W3CDTF">2020-01-27T15:26:17Z</dcterms:modified>
</cp:coreProperties>
</file>