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57" r:id="rId4"/>
    <p:sldId id="266" r:id="rId5"/>
    <p:sldId id="268" r:id="rId6"/>
    <p:sldId id="261" r:id="rId7"/>
    <p:sldId id="258" r:id="rId8"/>
    <p:sldId id="259" r:id="rId9"/>
    <p:sldId id="267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39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415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4122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61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47280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350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ec s obrázk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0236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51538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7022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26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641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045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sk-SK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74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422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4720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6973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3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8E89BA5-51B7-4BCF-8427-8F4231A93F6D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531EDA-0FD5-4009-8836-BFA6129A25D4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78297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801427" y="4490313"/>
            <a:ext cx="9144000" cy="1641490"/>
          </a:xfrm>
        </p:spPr>
        <p:txBody>
          <a:bodyPr/>
          <a:lstStyle/>
          <a:p>
            <a:r>
              <a:rPr lang="sk-SK" dirty="0"/>
              <a:t>Chov Včiel     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688165" y="4811001"/>
            <a:ext cx="6815669" cy="1320802"/>
          </a:xfrm>
        </p:spPr>
        <p:txBody>
          <a:bodyPr/>
          <a:lstStyle/>
          <a:p>
            <a:r>
              <a:rPr lang="sk-SK" dirty="0"/>
              <a:t>Patrik Krompaský II.O</a:t>
            </a:r>
          </a:p>
        </p:txBody>
      </p:sp>
    </p:spTree>
    <p:extLst>
      <p:ext uri="{BB962C8B-B14F-4D97-AF65-F5344CB8AC3E}">
        <p14:creationId xmlns:p14="http://schemas.microsoft.com/office/powerpoint/2010/main" val="370015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8200" y="300830"/>
            <a:ext cx="10515600" cy="1325563"/>
          </a:xfrm>
        </p:spPr>
        <p:txBody>
          <a:bodyPr/>
          <a:lstStyle/>
          <a:p>
            <a:r>
              <a:rPr lang="sk-SK" dirty="0"/>
              <a:t>Rasy (plemená) </a:t>
            </a:r>
          </a:p>
        </p:txBody>
      </p:sp>
      <p:sp>
        <p:nvSpPr>
          <p:cNvPr id="10" name="Zástupný symbol obsah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Včela korutánska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Itálska</a:t>
            </a: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Stredoeurópska tmavá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kvetná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zlatá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buckfastská</a:t>
            </a:r>
            <a:endParaRPr 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Obrázo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034" y="4792277"/>
            <a:ext cx="7312966" cy="20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Včelí Roj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165802" y="1807869"/>
            <a:ext cx="10233800" cy="1621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časť včelstva, ktorá opustí úľ s rojovou matkou a usadí sa </a:t>
            </a:r>
            <a:r>
              <a:rPr lang="sk-SK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</a:t>
            </a:r>
            <a:r>
              <a:rPr lang="sk-SK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ako nová včelia rodina. </a:t>
            </a:r>
            <a:endParaRPr lang="sk-SK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9AA358-395C-48D2-B998-CC084AB0C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4" t="-309" r="411"/>
          <a:stretch/>
        </p:blipFill>
        <p:spPr bwMode="auto">
          <a:xfrm>
            <a:off x="7563775" y="2529858"/>
            <a:ext cx="4505048" cy="432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3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53114" y="11020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sk-SK" dirty="0"/>
              <a:t>                           Koniec</a:t>
            </a:r>
            <a:br>
              <a:rPr lang="sk-SK" dirty="0"/>
            </a:br>
            <a:r>
              <a:rPr lang="sk-SK" dirty="0"/>
              <a:t>            Ďakujem za pozornosť  ☻</a:t>
            </a: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569" y="3412465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6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Typy včiel</a:t>
            </a:r>
          </a:p>
          <a:p>
            <a:r>
              <a:rPr lang="sk-SK" dirty="0"/>
              <a:t> Včela Medonosná (Robotnica)</a:t>
            </a:r>
          </a:p>
          <a:p>
            <a:r>
              <a:rPr lang="sk-SK" dirty="0"/>
              <a:t> Včelia Matka (Kráľovná)</a:t>
            </a:r>
          </a:p>
          <a:p>
            <a:r>
              <a:rPr lang="sk-SK" dirty="0"/>
              <a:t> Trúd</a:t>
            </a:r>
          </a:p>
          <a:p>
            <a:r>
              <a:rPr lang="sk-SK" dirty="0"/>
              <a:t> Rasy (Plemená)</a:t>
            </a:r>
          </a:p>
          <a:p>
            <a:r>
              <a:rPr lang="sk-SK" dirty="0"/>
              <a:t> Zhrnutie </a:t>
            </a:r>
          </a:p>
        </p:txBody>
      </p:sp>
    </p:spTree>
    <p:extLst>
      <p:ext uri="{BB962C8B-B14F-4D97-AF65-F5344CB8AC3E}">
        <p14:creationId xmlns:p14="http://schemas.microsoft.com/office/powerpoint/2010/main" val="197688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3901" y="651932"/>
            <a:ext cx="9601196" cy="1303867"/>
          </a:xfrm>
        </p:spPr>
        <p:txBody>
          <a:bodyPr/>
          <a:lstStyle/>
          <a:p>
            <a:r>
              <a:rPr lang="sk-SK" dirty="0"/>
              <a:t>Typy včiel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1" y="2480732"/>
            <a:ext cx="9601196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Včelia Matka (Kráľovná)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Včela Medonosná ( Robotnica )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Trúd 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3037942"/>
            <a:ext cx="3835400" cy="382005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86356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Včela Medonosná (Robotnica)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 Latinsky názov (</a:t>
            </a:r>
            <a:r>
              <a:rPr lang="sk-SK" dirty="0" err="1"/>
              <a:t>Apis</a:t>
            </a:r>
            <a:r>
              <a:rPr lang="sk-SK" dirty="0"/>
              <a:t> </a:t>
            </a:r>
            <a:r>
              <a:rPr lang="sk-SK" dirty="0" err="1"/>
              <a:t>mellifera</a:t>
            </a:r>
            <a:r>
              <a:rPr lang="sk-SK" dirty="0"/>
              <a:t>), žije v početných spoločenstvách - včelstvách.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Robotnice zbierajú peľ a nektár kvetov, z ktorého neskôr vzniká med.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žiadna medonosná včela nemôže žiť dlhšiu dobu sama.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/>
              <a:t> Vývoj trvá 21 dni</a:t>
            </a:r>
          </a:p>
        </p:txBody>
      </p:sp>
    </p:spTree>
    <p:extLst>
      <p:ext uri="{BB962C8B-B14F-4D97-AF65-F5344CB8AC3E}">
        <p14:creationId xmlns:p14="http://schemas.microsoft.com/office/powerpoint/2010/main" val="269156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2" y="1034254"/>
            <a:ext cx="9601196" cy="1303867"/>
          </a:xfrm>
        </p:spPr>
        <p:txBody>
          <a:bodyPr/>
          <a:lstStyle/>
          <a:p>
            <a:r>
              <a:rPr lang="sk-SK" dirty="0"/>
              <a:t>Včelia Matka (Kráľovná)</a:t>
            </a:r>
          </a:p>
        </p:txBody>
      </p:sp>
      <p:sp>
        <p:nvSpPr>
          <p:cNvPr id="13" name="Zástupný symbol obsahu 5"/>
          <p:cNvSpPr txBox="1">
            <a:spLocks/>
          </p:cNvSpPr>
          <p:nvPr/>
        </p:nvSpPr>
        <p:spPr>
          <a:xfrm>
            <a:off x="1295402" y="2504810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pohlavne dospelá samica včely medonosnej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</a:t>
            </a:r>
            <a:r>
              <a:rPr lang="sk-SK" alt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 telo je výrazne dlhšia ako u ostatných včiel</a:t>
            </a:r>
            <a:r>
              <a:rPr lang="sk-SK" altLang="sk-SK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sk-SK" altLang="sk-SK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sk-SK" alt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unkciou matky je kladenie vajíčok a tiež </a:t>
            </a:r>
            <a:r>
              <a:rPr lang="sk-SK" altLang="sk-SK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feromónové</a:t>
            </a:r>
            <a:r>
              <a:rPr lang="sk-SK" alt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riadenie      zásob nutných pre prežitie včelstva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alt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značí sa farbou biela žltá červená zelená modra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altLang="sk-SK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k-SK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vývoj trvá16 dní</a:t>
            </a:r>
            <a:endParaRPr lang="sk-SK" altLang="sk-SK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k-SK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71636" y="-759363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-203200" y="128319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1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Trúd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žijú cca 30- 60 dni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 Trúd má hlavnú úlohu oplodniť matku.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Po oplodnení matky trúd uhynie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Vývoj trvá 24 dni 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3996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4600" cy="3663950"/>
          </a:xfrm>
          <a:prstGeom prst="rect">
            <a:avLst/>
          </a:prstGeom>
        </p:spPr>
      </p:pic>
      <p:pic>
        <p:nvPicPr>
          <p:cNvPr id="5" name="Obrázo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388" y="0"/>
            <a:ext cx="4900612" cy="3560763"/>
          </a:xfrm>
          <a:prstGeom prst="rect">
            <a:avLst/>
          </a:prstGeom>
        </p:spPr>
      </p:pic>
      <p:sp>
        <p:nvSpPr>
          <p:cNvPr id="9" name="Nadpis 5"/>
          <p:cNvSpPr>
            <a:spLocks noGrp="1"/>
          </p:cNvSpPr>
          <p:nvPr>
            <p:ph idx="1"/>
          </p:nvPr>
        </p:nvSpPr>
        <p:spPr>
          <a:xfrm>
            <a:off x="1708764" y="4703164"/>
            <a:ext cx="10233025" cy="2859088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                                      </a:t>
            </a:r>
            <a:r>
              <a:rPr lang="sk-SK" dirty="0">
                <a:latin typeface="Arial" panose="020B0604020202020204" pitchFamily="34" charset="0"/>
                <a:cs typeface="Arial" panose="020B0604020202020204" pitchFamily="34" charset="0"/>
              </a:rPr>
              <a:t>--- Včela Medonosná---</a:t>
            </a:r>
          </a:p>
        </p:txBody>
      </p:sp>
    </p:spTree>
    <p:extLst>
      <p:ext uri="{BB962C8B-B14F-4D97-AF65-F5344CB8AC3E}">
        <p14:creationId xmlns:p14="http://schemas.microsoft.com/office/powerpoint/2010/main" val="20964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B942FAA-8CE5-497A-9147-3EA4D6A7D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592635" y="4627308"/>
            <a:ext cx="10514012" cy="1140644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---Trúd---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73913" cy="3197225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45" y="3191808"/>
            <a:ext cx="4894555" cy="36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7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40CB837-3D55-49AA-82E1-822ECB410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2391683" y="4939358"/>
            <a:ext cx="10514012" cy="1140644"/>
          </a:xfrm>
        </p:spPr>
        <p:txBody>
          <a:bodyPr>
            <a:normAutofit/>
          </a:bodyPr>
          <a:lstStyle/>
          <a:p>
            <a:r>
              <a:rPr lang="sk-SK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---Včelia Matka (Kráľovná)---</a:t>
            </a:r>
          </a:p>
        </p:txBody>
      </p:sp>
      <p:pic>
        <p:nvPicPr>
          <p:cNvPr id="3" name="Zástupný symbol obsahu 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963" y="2620963"/>
            <a:ext cx="4237037" cy="4237037"/>
          </a:xfrm>
        </p:spPr>
      </p:pic>
      <p:pic>
        <p:nvPicPr>
          <p:cNvPr id="4" name="Obrázo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773010" cy="372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ĺbka">
  <a:themeElements>
    <a:clrScheme name="Hĺbka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Hĺbka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ĺbk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Hĺbka</Template>
  <TotalTime>166</TotalTime>
  <Words>232</Words>
  <Application>Microsoft Office PowerPoint</Application>
  <PresentationFormat>Širokoúhlá obrazovka</PresentationFormat>
  <Paragraphs>41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Corbel</vt:lpstr>
      <vt:lpstr>Wingdings</vt:lpstr>
      <vt:lpstr>Hĺbka</vt:lpstr>
      <vt:lpstr>Chov Včiel      </vt:lpstr>
      <vt:lpstr>Obsah</vt:lpstr>
      <vt:lpstr>Typy včiel </vt:lpstr>
      <vt:lpstr>Včela Medonosná (Robotnica)</vt:lpstr>
      <vt:lpstr>Včelia Matka (Kráľovná)</vt:lpstr>
      <vt:lpstr>Trúd</vt:lpstr>
      <vt:lpstr>Prezentace aplikace PowerPoint</vt:lpstr>
      <vt:lpstr>Prezentace aplikace PowerPoint</vt:lpstr>
      <vt:lpstr>Prezentace aplikace PowerPoint</vt:lpstr>
      <vt:lpstr>Rasy (plemená) </vt:lpstr>
      <vt:lpstr>Včelí Roj</vt:lpstr>
      <vt:lpstr>                           Koniec             Ďakujem za pozornosť  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Chov Včiel</dc:title>
  <dc:creator>student</dc:creator>
  <cp:lastModifiedBy>Patrik Krompaský</cp:lastModifiedBy>
  <cp:revision>19</cp:revision>
  <dcterms:created xsi:type="dcterms:W3CDTF">2021-05-06T09:04:47Z</dcterms:created>
  <dcterms:modified xsi:type="dcterms:W3CDTF">2021-05-18T15:03:21Z</dcterms:modified>
</cp:coreProperties>
</file>