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8" r:id="rId4"/>
    <p:sldId id="264" r:id="rId5"/>
    <p:sldId id="259" r:id="rId6"/>
    <p:sldId id="265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82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5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481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198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33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12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27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915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7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88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6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232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785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00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088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461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909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F233-50FF-4357-852A-FCFB4277DAB5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DF0A-FFF8-43A5-9D7C-38FDE85054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9713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xQT-O1nMSB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thumbs-up-pouce-bleu-main-positif-285934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269FF-1F76-4D68-ACF0-967EF0297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Grand </a:t>
            </a:r>
            <a:r>
              <a:rPr lang="sk-SK" dirty="0" err="1"/>
              <a:t>Theft</a:t>
            </a:r>
            <a:r>
              <a:rPr lang="sk-SK" dirty="0"/>
              <a:t> Auto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809AFD-C310-4EA6-80E3-24B92BF6C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290" y="6347534"/>
            <a:ext cx="4572000" cy="756821"/>
          </a:xfrm>
        </p:spPr>
        <p:txBody>
          <a:bodyPr/>
          <a:lstStyle/>
          <a:p>
            <a:r>
              <a:rPr lang="sk-SK" dirty="0"/>
              <a:t>Patrik </a:t>
            </a:r>
            <a:r>
              <a:rPr lang="sk-SK" dirty="0" err="1"/>
              <a:t>Krompaský</a:t>
            </a:r>
            <a:r>
              <a:rPr lang="sk-SK" dirty="0"/>
              <a:t> III.O</a:t>
            </a:r>
          </a:p>
        </p:txBody>
      </p:sp>
    </p:spTree>
    <p:extLst>
      <p:ext uri="{BB962C8B-B14F-4D97-AF65-F5344CB8AC3E}">
        <p14:creationId xmlns:p14="http://schemas.microsoft.com/office/powerpoint/2010/main" val="42047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F31902-9CB5-4DFA-9975-9009D71E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4CF1F2-8B7F-4118-8899-0F5A5B43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hlinkClick r:id="rId2" action="ppaction://hlinksldjump"/>
              </a:rPr>
              <a:t>História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hlinkClick r:id="rId3" action="ppaction://hlinksldjump"/>
              </a:rPr>
              <a:t>Teraz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hlinkClick r:id="rId4" action="ppaction://hlinksldjump"/>
              </a:rPr>
              <a:t>Prečo je to pre mňa  dôležité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hlinkClick r:id="rId5" action="ppaction://hlinksldjump"/>
              </a:rPr>
              <a:t>Predstava do budúcnosti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hlinkClick r:id="rId6" action="ppaction://hlinksldjump"/>
              </a:rPr>
              <a:t>Video na záver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hlinkClick r:id="rId7" action="ppaction://hlinksldjump"/>
              </a:rPr>
              <a:t>Záver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1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94AB7-1B53-444A-BF44-6ACFF40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História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623609-13E2-42CB-85B7-F23BB47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>
                <a:latin typeface="Arial" panose="020B0604020202020204" pitchFamily="34" charset="0"/>
              </a:rPr>
              <a:t>J</a:t>
            </a:r>
            <a:r>
              <a:rPr lang="sk-SK" b="0" dirty="0">
                <a:effectLst/>
                <a:latin typeface="Arial" panose="020B0604020202020204" pitchFamily="34" charset="0"/>
              </a:rPr>
              <a:t>e to akčná </a:t>
            </a:r>
            <a:r>
              <a:rPr lang="sk-SK" b="0" strike="noStrike" dirty="0" err="1">
                <a:effectLst/>
                <a:latin typeface="Arial" panose="020B0604020202020204" pitchFamily="34" charset="0"/>
              </a:rPr>
              <a:t>počitáčová</a:t>
            </a:r>
            <a:r>
              <a:rPr lang="sk-SK" b="0" dirty="0">
                <a:effectLst/>
                <a:latin typeface="Arial" panose="020B0604020202020204" pitchFamily="34" charset="0"/>
              </a:rPr>
              <a:t> a konzolová hra, ktorá simuluje život kriminálnika.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pt-BR" b="0" dirty="0">
                <a:effectLst/>
                <a:latin typeface="Arial" panose="020B0604020202020204" pitchFamily="34" charset="0"/>
              </a:rPr>
              <a:t>Séria GTA bola vymyslená firmou </a:t>
            </a:r>
            <a:r>
              <a:rPr lang="sk-SK" b="0" strike="noStrike" dirty="0" err="1">
                <a:effectLst/>
                <a:latin typeface="Arial" panose="020B0604020202020204" pitchFamily="34" charset="0"/>
              </a:rPr>
              <a:t>Rockstar</a:t>
            </a:r>
            <a:r>
              <a:rPr lang="sk-SK" b="0" strike="noStrike" dirty="0">
                <a:effectLst/>
                <a:latin typeface="Arial" panose="020B0604020202020204" pitchFamily="34" charset="0"/>
              </a:rPr>
              <a:t> North a prezentuje ju </a:t>
            </a:r>
            <a:r>
              <a:rPr lang="sk-SK" b="0" strike="noStrike" dirty="0" err="1">
                <a:effectLst/>
                <a:latin typeface="Arial" panose="020B0604020202020204" pitchFamily="34" charset="0"/>
              </a:rPr>
              <a:t>Rockstar</a:t>
            </a:r>
            <a:r>
              <a:rPr lang="sk-SK" b="0" strike="noStrike" dirty="0">
                <a:effectLst/>
                <a:latin typeface="Arial" panose="020B0604020202020204" pitchFamily="34" charset="0"/>
              </a:rPr>
              <a:t> </a:t>
            </a:r>
            <a:r>
              <a:rPr lang="sk-SK" b="0" strike="noStrike" dirty="0" err="1">
                <a:effectLst/>
                <a:latin typeface="Arial" panose="020B0604020202020204" pitchFamily="34" charset="0"/>
              </a:rPr>
              <a:t>Games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Hlasy hlavných postáv nahovorili známe osobnosti Hollywoodu napríklad : </a:t>
            </a:r>
            <a:r>
              <a:rPr lang="sk-SK" dirty="0" err="1"/>
              <a:t>Ray</a:t>
            </a:r>
            <a:r>
              <a:rPr lang="sk-SK" dirty="0"/>
              <a:t> </a:t>
            </a:r>
            <a:r>
              <a:rPr lang="sk-SK" dirty="0" err="1"/>
              <a:t>Liotta</a:t>
            </a:r>
            <a:r>
              <a:rPr lang="sk-SK" dirty="0"/>
              <a:t>, Robert Loggia, Frank Vincent...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GTA I vznikla v roku 1997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Tlačidlo akcie: prejsť domov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A2F5FB9-710E-4DE1-84BE-7A6BEECE455E}"/>
              </a:ext>
            </a:extLst>
          </p:cNvPr>
          <p:cNvSpPr/>
          <p:nvPr/>
        </p:nvSpPr>
        <p:spPr>
          <a:xfrm>
            <a:off x="9898603" y="4846398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0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D6798-4BA3-45E2-84EA-7092668A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TERAZ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4D913B-6107-40B4-962A-825281E2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 Predalo sa cez 900 </a:t>
            </a:r>
            <a:r>
              <a:rPr lang="sk-SK" dirty="0" err="1"/>
              <a:t>miliónou</a:t>
            </a:r>
            <a:r>
              <a:rPr lang="sk-SK" dirty="0"/>
              <a:t> sérií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Dostala niekoľko ocenení Game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Year</a:t>
            </a: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Zatiaľ vznikli 16 sérii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GTA V zarobilo vyše 6,5 miliárd dolárov </a:t>
            </a:r>
          </a:p>
        </p:txBody>
      </p:sp>
      <p:sp>
        <p:nvSpPr>
          <p:cNvPr id="4" name="Tlačidlo akcie: prejsť domov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5E5195D-266E-44E6-B038-C6737E5C79B1}"/>
              </a:ext>
            </a:extLst>
          </p:cNvPr>
          <p:cNvSpPr/>
          <p:nvPr/>
        </p:nvSpPr>
        <p:spPr>
          <a:xfrm>
            <a:off x="9934113" y="5197066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 descr="Copil Propunere Însoți gta 1 ps1 - explorecracow.com">
            <a:extLst>
              <a:ext uri="{FF2B5EF4-FFF2-40B4-BE49-F238E27FC236}">
                <a16:creationId xmlns:a16="http://schemas.microsoft.com/office/drawing/2014/main" id="{01B5623D-8AE1-40AE-B2ED-993230DB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97" y="1066798"/>
            <a:ext cx="3861786" cy="2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254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9DB32A-0A8E-434E-A0E9-DFD82B2A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9008"/>
            <a:ext cx="9905998" cy="1478570"/>
          </a:xfrm>
        </p:spPr>
        <p:txBody>
          <a:bodyPr/>
          <a:lstStyle/>
          <a:p>
            <a:r>
              <a:rPr lang="sk-SK" dirty="0"/>
              <a:t>Ako na to...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A81DE0-7A7B-4731-BA42-FFDA085C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Hru si môžete kúpiť alebo stiahnuť na rôznych stránkach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Budete potrebovať viacej úložného priestoru ako pri ostatných hier a ešte aspoň výkonný počítač </a:t>
            </a:r>
          </a:p>
          <a:p>
            <a:pPr>
              <a:buFont typeface="Wingdings" panose="05000000000000000000" pitchFamily="2" charset="2"/>
              <a:buChar char="Ø"/>
            </a:pP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endParaRPr lang="sk-SK" dirty="0"/>
          </a:p>
          <a:p>
            <a:pPr>
              <a:buFont typeface="Wingdings" panose="05000000000000000000" pitchFamily="2" charset="2"/>
              <a:buChar char="Ø"/>
            </a:pPr>
            <a:endParaRPr lang="sk-SK" dirty="0"/>
          </a:p>
          <a:p>
            <a:pPr marL="0" indent="0">
              <a:buNone/>
            </a:pPr>
            <a:r>
              <a:rPr lang="sk-SK" sz="1700" dirty="0"/>
              <a:t>                                                                                      (</a:t>
            </a:r>
            <a:r>
              <a:rPr lang="sk-SK" sz="1700" dirty="0" err="1"/>
              <a:t>taky</a:t>
            </a:r>
            <a:r>
              <a:rPr lang="sk-SK" sz="1700" dirty="0"/>
              <a:t> určite nie) 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Tlačidlo akcie: prejsť domov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DC74FFD-89FF-4A39-A2F4-9B94306A1E3F}"/>
              </a:ext>
            </a:extLst>
          </p:cNvPr>
          <p:cNvSpPr/>
          <p:nvPr/>
        </p:nvSpPr>
        <p:spPr>
          <a:xfrm>
            <a:off x="435714" y="5461902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2" descr="2x staré PC Windows XP a Windows 7 | Aukro">
            <a:extLst>
              <a:ext uri="{FF2B5EF4-FFF2-40B4-BE49-F238E27FC236}">
                <a16:creationId xmlns:a16="http://schemas.microsoft.com/office/drawing/2014/main" id="{AD4BA35D-8B8E-4ABA-A105-59DCF050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-1352" r="10954" b="1352"/>
          <a:stretch/>
        </p:blipFill>
        <p:spPr bwMode="auto">
          <a:xfrm>
            <a:off x="8842161" y="3862235"/>
            <a:ext cx="2809232" cy="279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so zárezom 7">
            <a:extLst>
              <a:ext uri="{FF2B5EF4-FFF2-40B4-BE49-F238E27FC236}">
                <a16:creationId xmlns:a16="http://schemas.microsoft.com/office/drawing/2014/main" id="{B3F0929B-C20C-4E71-9805-B92647E09CC6}"/>
              </a:ext>
            </a:extLst>
          </p:cNvPr>
          <p:cNvSpPr/>
          <p:nvPr/>
        </p:nvSpPr>
        <p:spPr>
          <a:xfrm>
            <a:off x="7865616" y="5358920"/>
            <a:ext cx="914400" cy="304801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Grand Theft Auto 2 - Wikipedia">
            <a:extLst>
              <a:ext uri="{FF2B5EF4-FFF2-40B4-BE49-F238E27FC236}">
                <a16:creationId xmlns:a16="http://schemas.microsoft.com/office/drawing/2014/main" id="{F0BB51B9-71BA-4CDB-BBFA-5C8AA66A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17" y="3956694"/>
            <a:ext cx="3989355" cy="27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9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8220A-940D-4984-A6DF-8097CE6B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Grand Theft Auto 2 - Wikipedia">
            <a:extLst>
              <a:ext uri="{FF2B5EF4-FFF2-40B4-BE49-F238E27FC236}">
                <a16:creationId xmlns:a16="http://schemas.microsoft.com/office/drawing/2014/main" id="{FB97A691-3D47-449D-B47C-A5A8F4833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329008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7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C2D34-F28D-4F59-A211-011BE5CD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Predstava do budúcnosti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77808D-7E24-4D09-A974-355E7C86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Bude to hrať omnoho viac ľudí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Hra bude viac prepracovanejšia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Tlačidlo akcie: prejsť domov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DDEA20-14B2-47EA-98A2-4D2E62839700}"/>
              </a:ext>
            </a:extLst>
          </p:cNvPr>
          <p:cNvSpPr/>
          <p:nvPr/>
        </p:nvSpPr>
        <p:spPr>
          <a:xfrm>
            <a:off x="1141412" y="498925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2" descr="GTA 3 Remastered 2018 - YouTube">
            <a:extLst>
              <a:ext uri="{FF2B5EF4-FFF2-40B4-BE49-F238E27FC236}">
                <a16:creationId xmlns:a16="http://schemas.microsoft.com/office/drawing/2014/main" id="{0AC730FD-65EE-493F-A51F-0A725D77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428999"/>
            <a:ext cx="5160433" cy="30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5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758C9-8466-4818-963E-76642EE9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Video na 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03E16B-143A-41B5-A8DC-89825988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 </a:t>
            </a:r>
            <a:r>
              <a:rPr lang="sk-SK" dirty="0">
                <a:hlinkClick r:id="rId2"/>
              </a:rPr>
              <a:t>https://www.youtube.com/watch?v=xQT-O1nMSBU</a:t>
            </a:r>
            <a:endParaRPr lang="sk-SK" dirty="0"/>
          </a:p>
          <a:p>
            <a:endParaRPr lang="sk-SK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818479F-7203-4F90-81CA-0C7514798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Tlačidlo akcie: prejsť domov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E28E0B8-94F2-489D-9961-3B60BDD750B4}"/>
              </a:ext>
            </a:extLst>
          </p:cNvPr>
          <p:cNvSpPr/>
          <p:nvPr/>
        </p:nvSpPr>
        <p:spPr>
          <a:xfrm>
            <a:off x="284085" y="4901184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4" descr="Grand Theft Auto 4 4K Gameplay Part 18 - (PC 60FPS 4K) Walkthrough - No  Commentary - YouTube">
            <a:extLst>
              <a:ext uri="{FF2B5EF4-FFF2-40B4-BE49-F238E27FC236}">
                <a16:creationId xmlns:a16="http://schemas.microsoft.com/office/drawing/2014/main" id="{13C7687E-603E-4E2A-9094-F992D2BB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1" y="3279881"/>
            <a:ext cx="5096130" cy="30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rand Theft Auto 5 4K Ultra Graphics Gameplay Part 19 - GTA 5 PC 4K 60FPS -  YouTube">
            <a:extLst>
              <a:ext uri="{FF2B5EF4-FFF2-40B4-BE49-F238E27FC236}">
                <a16:creationId xmlns:a16="http://schemas.microsoft.com/office/drawing/2014/main" id="{5FA40E2A-BE3E-46ED-8020-E4340FF8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89" y="3276600"/>
            <a:ext cx="5039343" cy="30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E038F8-9741-4996-B25F-DEC5D92B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7DBB18-AEF4-4D33-8E17-E399975E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sz="3200" dirty="0"/>
              <a:t>Ďakujem za pozornosť!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3200" dirty="0"/>
              <a:t> Použite zdroje : https://sk.wikipedia.org/wiki/Grand_Theft_Auto_(s%C3%A9ria)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517A7A3-D673-4353-95D8-AF1F746C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9071" y="66306"/>
            <a:ext cx="3326583" cy="3602391"/>
          </a:xfrm>
          <a:prstGeom prst="rect">
            <a:avLst/>
          </a:prstGeom>
        </p:spPr>
      </p:pic>
      <p:sp>
        <p:nvSpPr>
          <p:cNvPr id="6" name="Tlačidlo akcie: prejsť domov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EDE3F13-02E0-4E82-850C-EA27DA65DA77}"/>
              </a:ext>
            </a:extLst>
          </p:cNvPr>
          <p:cNvSpPr/>
          <p:nvPr/>
        </p:nvSpPr>
        <p:spPr>
          <a:xfrm>
            <a:off x="4101484" y="5051394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226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113</TotalTime>
  <Words>211</Words>
  <Application>Microsoft Office PowerPoint</Application>
  <PresentationFormat>Širokouhlá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Obvod</vt:lpstr>
      <vt:lpstr>Grand Theft Auto</vt:lpstr>
      <vt:lpstr>Obsah</vt:lpstr>
      <vt:lpstr>História</vt:lpstr>
      <vt:lpstr>TERAZ</vt:lpstr>
      <vt:lpstr>Ako na to...</vt:lpstr>
      <vt:lpstr>Prezentácia programu PowerPoint</vt:lpstr>
      <vt:lpstr>Predstava do budúcnosti</vt:lpstr>
      <vt:lpstr>Video na Záver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Auto</dc:title>
  <dc:creator>PC doma</dc:creator>
  <cp:lastModifiedBy>PC doma</cp:lastModifiedBy>
  <cp:revision>3</cp:revision>
  <dcterms:created xsi:type="dcterms:W3CDTF">2021-10-21T15:29:55Z</dcterms:created>
  <dcterms:modified xsi:type="dcterms:W3CDTF">2021-11-12T04:58:11Z</dcterms:modified>
</cp:coreProperties>
</file>