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6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92267-3F6A-40D9-93AC-D48D0CE0767E}" type="datetimeFigureOut">
              <a:rPr lang="sk-SK" smtClean="0"/>
              <a:t>2. 5. 2022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DEB8D-3EE6-437D-B56E-6BEC9F2EF6E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30715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92267-3F6A-40D9-93AC-D48D0CE0767E}" type="datetimeFigureOut">
              <a:rPr lang="sk-SK" smtClean="0"/>
              <a:t>2. 5. 2022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DEB8D-3EE6-437D-B56E-6BEC9F2EF6E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83521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92267-3F6A-40D9-93AC-D48D0CE0767E}" type="datetimeFigureOut">
              <a:rPr lang="sk-SK" smtClean="0"/>
              <a:t>2. 5. 2022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DEB8D-3EE6-437D-B56E-6BEC9F2EF6E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86212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cs-CZ"/>
              <a:t>Upravte styly předlohy textu.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92267-3F6A-40D9-93AC-D48D0CE0767E}" type="datetimeFigureOut">
              <a:rPr lang="sk-SK" smtClean="0"/>
              <a:t>2. 5. 2022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DEB8D-3EE6-437D-B56E-6BEC9F2EF6E1}" type="slidenum">
              <a:rPr lang="sk-SK" smtClean="0"/>
              <a:t>‹#›</a:t>
            </a:fld>
            <a:endParaRPr lang="sk-SK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70789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92267-3F6A-40D9-93AC-D48D0CE0767E}" type="datetimeFigureOut">
              <a:rPr lang="sk-SK" smtClean="0"/>
              <a:t>2. 5. 2022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DEB8D-3EE6-437D-B56E-6BEC9F2EF6E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39404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92267-3F6A-40D9-93AC-D48D0CE0767E}" type="datetimeFigureOut">
              <a:rPr lang="sk-SK" smtClean="0"/>
              <a:t>2. 5. 2022</a:t>
            </a:fld>
            <a:endParaRPr lang="sk-S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DEB8D-3EE6-437D-B56E-6BEC9F2EF6E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05546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92267-3F6A-40D9-93AC-D48D0CE0767E}" type="datetimeFigureOut">
              <a:rPr lang="sk-SK" smtClean="0"/>
              <a:t>2. 5. 2022</a:t>
            </a:fld>
            <a:endParaRPr lang="sk-S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DEB8D-3EE6-437D-B56E-6BEC9F2EF6E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527175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92267-3F6A-40D9-93AC-D48D0CE0767E}" type="datetimeFigureOut">
              <a:rPr lang="sk-SK" smtClean="0"/>
              <a:t>2. 5. 2022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DEB8D-3EE6-437D-B56E-6BEC9F2EF6E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343820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92267-3F6A-40D9-93AC-D48D0CE0767E}" type="datetimeFigureOut">
              <a:rPr lang="sk-SK" smtClean="0"/>
              <a:t>2. 5. 2022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DEB8D-3EE6-437D-B56E-6BEC9F2EF6E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62291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92267-3F6A-40D9-93AC-D48D0CE0767E}" type="datetimeFigureOut">
              <a:rPr lang="sk-SK" smtClean="0"/>
              <a:t>2. 5. 2022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DEB8D-3EE6-437D-B56E-6BEC9F2EF6E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93720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92267-3F6A-40D9-93AC-D48D0CE0767E}" type="datetimeFigureOut">
              <a:rPr lang="sk-SK" smtClean="0"/>
              <a:t>2. 5. 2022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DEB8D-3EE6-437D-B56E-6BEC9F2EF6E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07803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92267-3F6A-40D9-93AC-D48D0CE0767E}" type="datetimeFigureOut">
              <a:rPr lang="sk-SK" smtClean="0"/>
              <a:t>2. 5. 2022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DEB8D-3EE6-437D-B56E-6BEC9F2EF6E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81110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92267-3F6A-40D9-93AC-D48D0CE0767E}" type="datetimeFigureOut">
              <a:rPr lang="sk-SK" smtClean="0"/>
              <a:t>2. 5. 2022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DEB8D-3EE6-437D-B56E-6BEC9F2EF6E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52603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92267-3F6A-40D9-93AC-D48D0CE0767E}" type="datetimeFigureOut">
              <a:rPr lang="sk-SK" smtClean="0"/>
              <a:t>2. 5. 2022</a:t>
            </a:fld>
            <a:endParaRPr lang="sk-SK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DEB8D-3EE6-437D-B56E-6BEC9F2EF6E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47925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92267-3F6A-40D9-93AC-D48D0CE0767E}" type="datetimeFigureOut">
              <a:rPr lang="sk-SK" smtClean="0"/>
              <a:t>2. 5. 2022</a:t>
            </a:fld>
            <a:endParaRPr lang="sk-SK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DEB8D-3EE6-437D-B56E-6BEC9F2EF6E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11188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92267-3F6A-40D9-93AC-D48D0CE0767E}" type="datetimeFigureOut">
              <a:rPr lang="sk-SK" smtClean="0"/>
              <a:t>2. 5. 2022</a:t>
            </a:fld>
            <a:endParaRPr lang="sk-SK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DEB8D-3EE6-437D-B56E-6BEC9F2EF6E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22758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92267-3F6A-40D9-93AC-D48D0CE0767E}" type="datetimeFigureOut">
              <a:rPr lang="sk-SK" smtClean="0"/>
              <a:t>2. 5. 2022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DEB8D-3EE6-437D-B56E-6BEC9F2EF6E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68474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D592267-3F6A-40D9-93AC-D48D0CE0767E}" type="datetimeFigureOut">
              <a:rPr lang="sk-SK" smtClean="0"/>
              <a:t>2. 5. 2022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DEB8D-3EE6-437D-B56E-6BEC9F2EF6E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129528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sk.wikipedia.org/wiki/1912" TargetMode="External"/><Relationship Id="rId3" Type="http://schemas.openxmlformats.org/officeDocument/2006/relationships/hyperlink" Target="https://sk.wikipedia.org/wiki/1904" TargetMode="External"/><Relationship Id="rId7" Type="http://schemas.openxmlformats.org/officeDocument/2006/relationships/hyperlink" Target="https://sk.wikipedia.org/wiki/1911" TargetMode="External"/><Relationship Id="rId2" Type="http://schemas.openxmlformats.org/officeDocument/2006/relationships/hyperlink" Target="https://sk.wikipedia.org/wiki/10._m%C3%A1j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k.wikipedia.org/wiki/1909" TargetMode="External"/><Relationship Id="rId5" Type="http://schemas.openxmlformats.org/officeDocument/2006/relationships/hyperlink" Target="https://sk.wikipedia.org/wiki/1908" TargetMode="External"/><Relationship Id="rId4" Type="http://schemas.openxmlformats.org/officeDocument/2006/relationships/hyperlink" Target="https://sk.wikipedia.org/wiki/1907" TargetMode="External"/><Relationship Id="rId9" Type="http://schemas.openxmlformats.org/officeDocument/2006/relationships/hyperlink" Target="https://sk.wikipedia.org/wiki/1916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Jozef Murgaš</a:t>
            </a:r>
            <a:br>
              <a:rPr lang="sk-SK" dirty="0"/>
            </a:b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04633" y="6222408"/>
            <a:ext cx="3048000" cy="451347"/>
          </a:xfrm>
        </p:spPr>
        <p:txBody>
          <a:bodyPr/>
          <a:lstStyle/>
          <a:p>
            <a:r>
              <a:rPr lang="sk-SK" dirty="0"/>
              <a:t>Filip </a:t>
            </a:r>
            <a:r>
              <a:rPr lang="sk-SK" dirty="0" err="1"/>
              <a:t>Vaškovič</a:t>
            </a:r>
            <a:r>
              <a:rPr lang="sk-SK" dirty="0"/>
              <a:t> III.O</a:t>
            </a:r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769" y="1248545"/>
            <a:ext cx="3548645" cy="519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39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Informácie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/>
              <a:t>Jozef Murgaš</a:t>
            </a:r>
            <a:r>
              <a:rPr lang="sk-SK" dirty="0"/>
              <a:t> </a:t>
            </a:r>
          </a:p>
          <a:p>
            <a:r>
              <a:rPr lang="sk-SK" dirty="0"/>
              <a:t>* 17. február 1864, Tajov-</a:t>
            </a:r>
            <a:r>
              <a:rPr lang="sk-SK" dirty="0" err="1"/>
              <a:t>Jabríková</a:t>
            </a:r>
            <a:r>
              <a:rPr lang="sk-SK" dirty="0"/>
              <a:t> </a:t>
            </a:r>
          </a:p>
          <a:p>
            <a:r>
              <a:rPr lang="sk-SK" dirty="0"/>
              <a:t> † 11. máj 1929, </a:t>
            </a:r>
            <a:r>
              <a:rPr lang="sk-SK" dirty="0" err="1"/>
              <a:t>Wilkes</a:t>
            </a:r>
            <a:r>
              <a:rPr lang="sk-SK" dirty="0"/>
              <a:t> </a:t>
            </a:r>
            <a:r>
              <a:rPr lang="sk-SK" dirty="0" err="1"/>
              <a:t>Barre</a:t>
            </a:r>
            <a:r>
              <a:rPr lang="sk-SK" dirty="0"/>
              <a:t>, Pensylvánia, USA</a:t>
            </a:r>
          </a:p>
          <a:p>
            <a:r>
              <a:rPr lang="sk-SK" dirty="0"/>
              <a:t> Bol slovenský rímskokatolícky kňaz, maliar a vynálezca, priekopník bezdrôtovej telekomunikácie. Pravdepodobne ako prvý na svete uskutočnil rádiový prenos hovoreného slova. Svojimi patentmi si získal uznanie celého sveta.</a:t>
            </a:r>
          </a:p>
        </p:txBody>
      </p:sp>
    </p:spTree>
    <p:extLst>
      <p:ext uri="{BB962C8B-B14F-4D97-AF65-F5344CB8AC3E}">
        <p14:creationId xmlns:p14="http://schemas.microsoft.com/office/powerpoint/2010/main" val="2505403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Patenty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>
                <a:hlinkClick r:id="rId2" tooltip="10. máj"/>
              </a:rPr>
              <a:t>10. mája</a:t>
            </a:r>
            <a:r>
              <a:rPr lang="sk-SK" dirty="0"/>
              <a:t> </a:t>
            </a:r>
            <a:r>
              <a:rPr lang="sk-SK" dirty="0">
                <a:hlinkClick r:id="rId3" tooltip="1904"/>
              </a:rPr>
              <a:t>1904</a:t>
            </a:r>
            <a:r>
              <a:rPr lang="sk-SK" dirty="0"/>
              <a:t>: zariadenie na bezdrôtovú telegrafiu </a:t>
            </a:r>
          </a:p>
          <a:p>
            <a:r>
              <a:rPr lang="sk-SK" dirty="0">
                <a:hlinkClick r:id="rId3" tooltip="1904"/>
              </a:rPr>
              <a:t>1904</a:t>
            </a:r>
            <a:r>
              <a:rPr lang="sk-SK" dirty="0"/>
              <a:t>: metódy komunikácie pomocou bezdrôtovej telegrafie</a:t>
            </a:r>
          </a:p>
          <a:p>
            <a:r>
              <a:rPr lang="sk-SK" dirty="0">
                <a:hlinkClick r:id="rId4" tooltip="1907"/>
              </a:rPr>
              <a:t>1907</a:t>
            </a:r>
            <a:r>
              <a:rPr lang="sk-SK" dirty="0"/>
              <a:t>: </a:t>
            </a:r>
            <a:r>
              <a:rPr lang="sk-SK" dirty="0" err="1"/>
              <a:t>vlnomer</a:t>
            </a:r>
            <a:r>
              <a:rPr lang="sk-SK" dirty="0"/>
              <a:t>, elektrický transformátor</a:t>
            </a:r>
          </a:p>
          <a:p>
            <a:r>
              <a:rPr lang="sk-SK" dirty="0">
                <a:hlinkClick r:id="rId4" tooltip="1907"/>
              </a:rPr>
              <a:t>1907</a:t>
            </a:r>
            <a:r>
              <a:rPr lang="sk-SK" dirty="0"/>
              <a:t>: anténa pre bezdrôtovú telegrafiu</a:t>
            </a:r>
          </a:p>
          <a:p>
            <a:r>
              <a:rPr lang="sk-SK" dirty="0">
                <a:hlinkClick r:id="rId5" tooltip="1908"/>
              </a:rPr>
              <a:t>1908</a:t>
            </a:r>
            <a:r>
              <a:rPr lang="sk-SK" dirty="0"/>
              <a:t>: spôsob prenášania správ bezdrôtovou telegrafiou</a:t>
            </a:r>
          </a:p>
          <a:p>
            <a:r>
              <a:rPr lang="sk-SK" dirty="0">
                <a:hlinkClick r:id="rId6" tooltip="1909"/>
              </a:rPr>
              <a:t>1909</a:t>
            </a:r>
            <a:r>
              <a:rPr lang="sk-SK" dirty="0"/>
              <a:t>: bezdrôtová telegrafia, detektor magnetických vĺn </a:t>
            </a:r>
          </a:p>
          <a:p>
            <a:r>
              <a:rPr lang="sk-SK" dirty="0">
                <a:hlinkClick r:id="rId6" tooltip="1909"/>
              </a:rPr>
              <a:t>1909</a:t>
            </a:r>
            <a:r>
              <a:rPr lang="sk-SK" dirty="0"/>
              <a:t>: magnetický detektor</a:t>
            </a:r>
          </a:p>
          <a:p>
            <a:r>
              <a:rPr lang="sk-SK" dirty="0">
                <a:hlinkClick r:id="rId7" tooltip="1911"/>
              </a:rPr>
              <a:t>1911</a:t>
            </a:r>
            <a:r>
              <a:rPr lang="sk-SK" dirty="0"/>
              <a:t>: prístroj na výrobu elektrických oscilácií</a:t>
            </a:r>
          </a:p>
          <a:p>
            <a:r>
              <a:rPr lang="sk-SK" dirty="0">
                <a:hlinkClick r:id="rId8" tooltip="1912"/>
              </a:rPr>
              <a:t>1912</a:t>
            </a:r>
            <a:r>
              <a:rPr lang="sk-SK" dirty="0"/>
              <a:t>: navijak na udicu </a:t>
            </a:r>
          </a:p>
          <a:p>
            <a:r>
              <a:rPr lang="sk-SK" dirty="0">
                <a:hlinkClick r:id="rId9" tooltip="1916"/>
              </a:rPr>
              <a:t>1916</a:t>
            </a:r>
            <a:r>
              <a:rPr lang="sk-SK" dirty="0"/>
              <a:t>: spôsob a zariadenie na výrobu elektrických oscilácií</a:t>
            </a:r>
          </a:p>
        </p:txBody>
      </p:sp>
    </p:spTree>
    <p:extLst>
      <p:ext uri="{BB962C8B-B14F-4D97-AF65-F5344CB8AC3E}">
        <p14:creationId xmlns:p14="http://schemas.microsoft.com/office/powerpoint/2010/main" val="66841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20418194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22</TotalTime>
  <Words>14</Words>
  <Application>Microsoft Office PowerPoint</Application>
  <PresentationFormat>Širokoúhlá obrazovka</PresentationFormat>
  <Paragraphs>18</Paragraphs>
  <Slides>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Jozef Murgaš </vt:lpstr>
      <vt:lpstr>Informácie</vt:lpstr>
      <vt:lpstr>Patenty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Jozef Murgaš </dc:title>
  <dc:creator>FILIP</dc:creator>
  <cp:lastModifiedBy>FILIP</cp:lastModifiedBy>
  <cp:revision>5</cp:revision>
  <dcterms:created xsi:type="dcterms:W3CDTF">2022-05-02T19:23:46Z</dcterms:created>
  <dcterms:modified xsi:type="dcterms:W3CDTF">2022-05-02T19:59:54Z</dcterms:modified>
</cp:coreProperties>
</file>