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851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998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97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109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5605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2198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9111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067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5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234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127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257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91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184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980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269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F183-9FCE-4C86-B0C6-009107723780}" type="datetimeFigureOut">
              <a:rPr lang="sk-SK" smtClean="0"/>
              <a:t>2. 5. 2022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7045B5-9E3E-469E-A51B-F2344E1766B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81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96DD38-2945-4FFC-B9C1-5F129EF9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80" y="369903"/>
            <a:ext cx="8596668" cy="1320800"/>
          </a:xfrm>
        </p:spPr>
        <p:txBody>
          <a:bodyPr>
            <a:normAutofit fontScale="90000"/>
          </a:bodyPr>
          <a:lstStyle/>
          <a:p>
            <a:pPr algn="l"/>
            <a:r>
              <a:rPr lang="sk-SK" b="0" i="0" dirty="0">
                <a:solidFill>
                  <a:srgbClr val="202124"/>
                </a:solidFill>
                <a:effectLst/>
                <a:latin typeface="Google Sans"/>
              </a:rPr>
              <a:t>Milan Rastislav Štefánik</a:t>
            </a:r>
            <a:br>
              <a:rPr lang="sk-SK" b="0" i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CFB0E2-8A22-4BFE-A6F5-A68C7DE6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70" y="1405987"/>
            <a:ext cx="8596668" cy="4941547"/>
          </a:xfrm>
        </p:spPr>
        <p:txBody>
          <a:bodyPr>
            <a:normAutofit/>
          </a:bodyPr>
          <a:lstStyle/>
          <a:p>
            <a:r>
              <a:rPr lang="pl-PL" sz="2000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Dátum a miesto narodenia</a:t>
            </a:r>
            <a:r>
              <a:rPr lang="pl-PL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21. júla 1880, </a:t>
            </a:r>
            <a:r>
              <a:rPr lang="pl-P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Košariská</a:t>
            </a:r>
            <a:endParaRPr lang="pl-PL" sz="2000" strike="noStrike" dirty="0">
              <a:solidFill>
                <a:srgbClr val="1A0DA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Dátum úmrtia</a:t>
            </a:r>
            <a:r>
              <a:rPr lang="sk-SK" sz="200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4. mája 1919, </a:t>
            </a:r>
            <a:r>
              <a:rPr lang="sk-S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Ivanka pri Dunaji</a:t>
            </a:r>
            <a:endParaRPr lang="sk-SK" sz="2000" strike="noStrike" dirty="0">
              <a:solidFill>
                <a:srgbClr val="1A0DA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Vzdelanie: </a:t>
            </a:r>
            <a:r>
              <a:rPr lang="sk-S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Karlová Univerzita</a:t>
            </a:r>
            <a:r>
              <a:rPr lang="sk-SK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sk-SK" sz="200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Filozofická Fakulta Karlovej Univerzity</a:t>
            </a:r>
          </a:p>
          <a:p>
            <a:r>
              <a:rPr lang="sk-SK" sz="200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bol slovenský astronóm, vedcom, vynálezca, fotograf, vojenský letec, brigádny generál ozbrojených síl Francúzska, organizátor, diplomat, politik a štátnik. Mal najväčšiu zásluhu na formovaní česko-slovenského zahraničného odboja počas prvej svetovej vojny.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43E7808-BC1E-431D-AA08-3E7BC708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69215">
            <a:off x="719092" y="4165783"/>
            <a:ext cx="2547624" cy="2572459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7DFC648B-0031-4C51-A8CC-82622447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4663">
            <a:off x="6354025" y="3973250"/>
            <a:ext cx="2800450" cy="26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0046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76</Words>
  <Application>Microsoft Office PowerPoint</Application>
  <PresentationFormat>Širokouhlá</PresentationFormat>
  <Paragraphs>5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6" baseType="lpstr">
      <vt:lpstr>Arial</vt:lpstr>
      <vt:lpstr>Google Sans</vt:lpstr>
      <vt:lpstr>Trebuchet MS</vt:lpstr>
      <vt:lpstr>Wingdings 3</vt:lpstr>
      <vt:lpstr>Fazeta</vt:lpstr>
      <vt:lpstr>Milan Rastislav Štefánik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 Rastislav Štefánik  </dc:title>
  <dc:creator>PC doma</dc:creator>
  <cp:lastModifiedBy>PC doma</cp:lastModifiedBy>
  <cp:revision>1</cp:revision>
  <dcterms:created xsi:type="dcterms:W3CDTF">2022-05-02T15:59:58Z</dcterms:created>
  <dcterms:modified xsi:type="dcterms:W3CDTF">2022-05-02T16:14:33Z</dcterms:modified>
</cp:coreProperties>
</file>