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sk-SK" smtClean="0"/>
              <a:t>Upravte štýly predlohy textu</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Upravte štýl predlohy podnadpisov</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ázov a popis">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sk-SK" smtClean="0"/>
              <a:t>Upravte štýly predlohy textu</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Date Placeholder 3"/>
          <p:cNvSpPr>
            <a:spLocks noGrp="1"/>
          </p:cNvSpPr>
          <p:nvPr>
            <p:ph type="dt" sz="half" idx="10"/>
          </p:nvPr>
        </p:nvSpPr>
        <p:spPr/>
        <p:txBody>
          <a:bodyPr/>
          <a:lstStyle/>
          <a:p>
            <a:fld id="{B61BEF0D-F0BB-DE4B-95CE-6DB70DBA9567}" type="datetimeFigureOut">
              <a:rPr lang="en-US" dirty="0"/>
              <a:pPr/>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onuka s popisom">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sk-SK" smtClean="0"/>
              <a:t>Upravte štýly predlohy textu</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smtClean="0"/>
              <a:t>Upravte štýl predlohy textu.</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Date Placeholder 3"/>
          <p:cNvSpPr>
            <a:spLocks noGrp="1"/>
          </p:cNvSpPr>
          <p:nvPr>
            <p:ph type="dt" sz="half" idx="10"/>
          </p:nvPr>
        </p:nvSpPr>
        <p:spPr/>
        <p:txBody>
          <a:bodyPr/>
          <a:lstStyle/>
          <a:p>
            <a:fld id="{B61BEF0D-F0BB-DE4B-95CE-6DB70DBA9567}" type="datetimeFigureOut">
              <a:rPr lang="en-US" dirty="0"/>
              <a:pPr/>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s názv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sk-SK" smtClean="0"/>
              <a:t>Upravte štýly predlohy textu</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Date Placeholder 3"/>
          <p:cNvSpPr>
            <a:spLocks noGrp="1"/>
          </p:cNvSpPr>
          <p:nvPr>
            <p:ph type="dt" sz="half" idx="10"/>
          </p:nvPr>
        </p:nvSpPr>
        <p:spPr/>
        <p:txBody>
          <a:bodyPr/>
          <a:lstStyle/>
          <a:p>
            <a:fld id="{B61BEF0D-F0BB-DE4B-95CE-6DB70DBA9567}" type="datetimeFigureOut">
              <a:rPr lang="en-US" dirty="0"/>
              <a:pPr/>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s názvom ponuky">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sk-SK" smtClean="0"/>
              <a:t>Upravte štýly predlohy textu</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smtClean="0"/>
              <a:t>Upravte štýl predlohy textu.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Date Placeholder 3"/>
          <p:cNvSpPr>
            <a:spLocks noGrp="1"/>
          </p:cNvSpPr>
          <p:nvPr>
            <p:ph type="dt" sz="half" idx="10"/>
          </p:nvPr>
        </p:nvSpPr>
        <p:spPr/>
        <p:txBody>
          <a:bodyPr/>
          <a:lstStyle/>
          <a:p>
            <a:fld id="{B61BEF0D-F0BB-DE4B-95CE-6DB70DBA9567}" type="datetimeFigureOut">
              <a:rPr lang="en-US" dirty="0"/>
              <a:pPr/>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alebo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sk-SK" smtClean="0"/>
              <a:t>Upravte štýly predlohy textu</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smtClean="0"/>
              <a:t>Upravte štýl predlohy textu.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Date Placeholder 3"/>
          <p:cNvSpPr>
            <a:spLocks noGrp="1"/>
          </p:cNvSpPr>
          <p:nvPr>
            <p:ph type="dt" sz="half" idx="10"/>
          </p:nvPr>
        </p:nvSpPr>
        <p:spPr/>
        <p:txBody>
          <a:bodyPr/>
          <a:lstStyle/>
          <a:p>
            <a:fld id="{B61BEF0D-F0BB-DE4B-95CE-6DB70DBA9567}" type="datetimeFigureOut">
              <a:rPr lang="en-US" dirty="0"/>
              <a:pPr/>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Vertical Text Placeholder 2"/>
          <p:cNvSpPr>
            <a:spLocks noGrp="1"/>
          </p:cNvSpPr>
          <p:nvPr>
            <p:ph type="body" orient="vert" idx="1"/>
          </p:nvPr>
        </p:nvSpPr>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sk-SK" smtClean="0"/>
              <a:t>Upravte štýly predlohy textu</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Content Placeholder 2"/>
          <p:cNvSpPr>
            <a:spLocks noGrp="1"/>
          </p:cNvSpPr>
          <p:nvPr>
            <p:ph idx="1"/>
          </p:nvPr>
        </p:nvSpPr>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sk-SK" smtClean="0"/>
              <a:t>Upravte štýly predlohy textu</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Date Placeholder 3"/>
          <p:cNvSpPr>
            <a:spLocks noGrp="1"/>
          </p:cNvSpPr>
          <p:nvPr>
            <p:ph type="dt" sz="half" idx="10"/>
          </p:nvPr>
        </p:nvSpPr>
        <p:spPr/>
        <p:txBody>
          <a:bodyPr/>
          <a:lstStyle/>
          <a:p>
            <a:fld id="{B61BEF0D-F0BB-DE4B-95CE-6DB70DBA9567}" type="datetimeFigureOut">
              <a:rPr lang="en-US" dirty="0"/>
              <a:pPr/>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k-SK" smtClean="0"/>
              <a:t>Upravte štýly predlohy textu</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sk-SK" smtClean="0"/>
              <a:t>Upravte štýly predlohy textu</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sk-SK" smtClean="0"/>
              <a:t>Upravte štýly predlohy textu</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sk-SK" smtClean="0"/>
              <a:t>Upravte štýl predlohy textu.</a:t>
            </a:r>
          </a:p>
        </p:txBody>
      </p:sp>
      <p:sp>
        <p:nvSpPr>
          <p:cNvPr id="5" name="Date Placeholder 4"/>
          <p:cNvSpPr>
            <a:spLocks noGrp="1"/>
          </p:cNvSpPr>
          <p:nvPr>
            <p:ph type="dt" sz="half" idx="10"/>
          </p:nvPr>
        </p:nvSpPr>
        <p:spPr/>
        <p:txBody>
          <a:bodyPr/>
          <a:lstStyle/>
          <a:p>
            <a:fld id="{42A54C80-263E-416B-A8E0-580EDEADCBDC}" type="datetimeFigureOut">
              <a:rPr lang="en-US" dirty="0"/>
              <a:t>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sk-SK" smtClean="0"/>
              <a:t>Upravte štýly predlohy textu</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1/20/2020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sk-SK" smtClean="0"/>
              <a:t>Upravte štýly predlohy textu</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3066018" y="1390919"/>
            <a:ext cx="4649034" cy="1313645"/>
          </a:xfrm>
        </p:spPr>
        <p:txBody>
          <a:bodyPr/>
          <a:lstStyle/>
          <a:p>
            <a:r>
              <a:rPr lang="sk-SK" sz="6600" dirty="0" smtClean="0"/>
              <a:t>PYTAGORAS</a:t>
            </a:r>
            <a:endParaRPr lang="de-DE" sz="6600" dirty="0"/>
          </a:p>
        </p:txBody>
      </p:sp>
      <p:sp>
        <p:nvSpPr>
          <p:cNvPr id="3" name="Podnadpis 2"/>
          <p:cNvSpPr>
            <a:spLocks noGrp="1"/>
          </p:cNvSpPr>
          <p:nvPr>
            <p:ph type="subTitle" idx="1"/>
          </p:nvPr>
        </p:nvSpPr>
        <p:spPr/>
        <p:txBody>
          <a:bodyPr/>
          <a:lstStyle/>
          <a:p>
            <a:endParaRPr lang="de-DE"/>
          </a:p>
        </p:txBody>
      </p:sp>
    </p:spTree>
    <p:extLst>
      <p:ext uri="{BB962C8B-B14F-4D97-AF65-F5344CB8AC3E}">
        <p14:creationId xmlns:p14="http://schemas.microsoft.com/office/powerpoint/2010/main" val="312819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Autofit/>
          </a:bodyPr>
          <a:lstStyle/>
          <a:p>
            <a:r>
              <a:rPr lang="sk-SK" sz="2800" dirty="0">
                <a:solidFill>
                  <a:srgbClr val="222222"/>
                </a:solidFill>
                <a:latin typeface="Arial" panose="020B0604020202020204" pitchFamily="34" charset="0"/>
              </a:rPr>
              <a:t>Pytagoras sa narodil okolo roku 570 pred Kr. na ostrove Samos v rodine obchodníka. Ako malý chlapec často sprevádzal svojho otca na cestách za obchodom, prevažne do </a:t>
            </a:r>
            <a:r>
              <a:rPr lang="sk-SK" sz="2800" dirty="0" err="1" smtClean="0">
                <a:solidFill>
                  <a:schemeClr val="tx1"/>
                </a:solidFill>
                <a:latin typeface="Arial" panose="020B0604020202020204" pitchFamily="34" charset="0"/>
              </a:rPr>
              <a:t>Itálie</a:t>
            </a:r>
            <a:r>
              <a:rPr lang="sk-SK" sz="2800" dirty="0" smtClean="0">
                <a:solidFill>
                  <a:srgbClr val="222222"/>
                </a:solidFill>
                <a:latin typeface="Arial" panose="020B0604020202020204" pitchFamily="34" charset="0"/>
              </a:rPr>
              <a:t>. </a:t>
            </a:r>
            <a:r>
              <a:rPr lang="sk-SK" sz="2800" dirty="0">
                <a:solidFill>
                  <a:srgbClr val="222222"/>
                </a:solidFill>
                <a:latin typeface="Arial" panose="020B0604020202020204" pitchFamily="34" charset="0"/>
              </a:rPr>
              <a:t>Už v mladom veku vynikal prirodzeným darom reči a </a:t>
            </a:r>
            <a:r>
              <a:rPr lang="sk-SK" sz="2800" dirty="0">
                <a:solidFill>
                  <a:schemeClr val="tx1"/>
                </a:solidFill>
                <a:latin typeface="Arial" panose="020B0604020202020204" pitchFamily="34" charset="0"/>
              </a:rPr>
              <a:t>charizmou,</a:t>
            </a:r>
            <a:r>
              <a:rPr lang="sk-SK" sz="2800" dirty="0">
                <a:solidFill>
                  <a:srgbClr val="222222"/>
                </a:solidFill>
                <a:latin typeface="Arial" panose="020B0604020202020204" pitchFamily="34" charset="0"/>
              </a:rPr>
              <a:t> ktorou si získaval sympatie svojho okolia a tak poľahky dokázal spraviť dojem aj na </a:t>
            </a:r>
            <a:r>
              <a:rPr lang="sk-SK" sz="2800" dirty="0" err="1">
                <a:solidFill>
                  <a:srgbClr val="222222"/>
                </a:solidFill>
                <a:latin typeface="Arial" panose="020B0604020202020204" pitchFamily="34" charset="0"/>
              </a:rPr>
              <a:t>starešinu</a:t>
            </a:r>
            <a:r>
              <a:rPr lang="sk-SK" sz="2800" dirty="0">
                <a:solidFill>
                  <a:srgbClr val="222222"/>
                </a:solidFill>
                <a:latin typeface="Arial" panose="020B0604020202020204" pitchFamily="34" charset="0"/>
              </a:rPr>
              <a:t> – úplne prvých mudrcov, mysliteľov a filozofov v starovekom Grécku. Jedným z nich bol aj </a:t>
            </a:r>
            <a:r>
              <a:rPr lang="sk-SK" sz="2800" dirty="0">
                <a:solidFill>
                  <a:schemeClr val="tx1"/>
                </a:solidFill>
                <a:latin typeface="Arial" panose="020B0604020202020204" pitchFamily="34" charset="0"/>
              </a:rPr>
              <a:t>astronóm </a:t>
            </a:r>
            <a:r>
              <a:rPr lang="sk-SK" sz="2800" dirty="0">
                <a:solidFill>
                  <a:srgbClr val="222222"/>
                </a:solidFill>
                <a:latin typeface="Arial" panose="020B0604020202020204" pitchFamily="34" charset="0"/>
              </a:rPr>
              <a:t>a </a:t>
            </a:r>
            <a:r>
              <a:rPr lang="sk-SK" sz="2800" dirty="0" smtClean="0">
                <a:solidFill>
                  <a:schemeClr val="tx1"/>
                </a:solidFill>
                <a:latin typeface="Arial" panose="020B0604020202020204" pitchFamily="34" charset="0"/>
              </a:rPr>
              <a:t>matemati</a:t>
            </a:r>
            <a:r>
              <a:rPr lang="sk-SK" sz="2800" dirty="0">
                <a:solidFill>
                  <a:schemeClr val="tx1"/>
                </a:solidFill>
                <a:latin typeface="Arial" panose="020B0604020202020204" pitchFamily="34" charset="0"/>
              </a:rPr>
              <a:t>k</a:t>
            </a:r>
            <a:r>
              <a:rPr lang="sk-SK" sz="2800" dirty="0">
                <a:solidFill>
                  <a:srgbClr val="222222"/>
                </a:solidFill>
                <a:latin typeface="Arial" panose="020B0604020202020204" pitchFamily="34" charset="0"/>
              </a:rPr>
              <a:t> </a:t>
            </a:r>
            <a:r>
              <a:rPr lang="sk-SK" sz="2800" dirty="0" err="1" smtClean="0">
                <a:solidFill>
                  <a:schemeClr val="tx1"/>
                </a:solidFill>
                <a:latin typeface="Arial" panose="020B0604020202020204" pitchFamily="34" charset="0"/>
              </a:rPr>
              <a:t>Thales</a:t>
            </a:r>
            <a:r>
              <a:rPr lang="sk-SK" sz="2800" dirty="0" smtClean="0">
                <a:solidFill>
                  <a:schemeClr val="tx1"/>
                </a:solidFill>
                <a:latin typeface="Arial" panose="020B0604020202020204" pitchFamily="34" charset="0"/>
              </a:rPr>
              <a:t>,</a:t>
            </a:r>
            <a:r>
              <a:rPr lang="sk-SK" sz="2800" dirty="0">
                <a:solidFill>
                  <a:srgbClr val="222222"/>
                </a:solidFill>
                <a:latin typeface="Arial" panose="020B0604020202020204" pitchFamily="34" charset="0"/>
              </a:rPr>
              <a:t> ktorý okamžite rozpoznal v mladom Pytagorovi talent a zobral si ho do učenia. </a:t>
            </a:r>
            <a:r>
              <a:rPr lang="sk-SK" sz="2800" dirty="0" err="1">
                <a:solidFill>
                  <a:srgbClr val="222222"/>
                </a:solidFill>
                <a:latin typeface="Arial" panose="020B0604020202020204" pitchFamily="34" charset="0"/>
              </a:rPr>
              <a:t>Thales</a:t>
            </a:r>
            <a:r>
              <a:rPr lang="sk-SK" sz="2800" dirty="0">
                <a:solidFill>
                  <a:srgbClr val="222222"/>
                </a:solidFill>
                <a:latin typeface="Arial" panose="020B0604020202020204" pitchFamily="34" charset="0"/>
              </a:rPr>
              <a:t> presvedčil Pytagora aby odišiel do </a:t>
            </a:r>
            <a:r>
              <a:rPr lang="sk-SK" sz="2800" dirty="0">
                <a:solidFill>
                  <a:schemeClr val="tx1"/>
                </a:solidFill>
                <a:latin typeface="Arial" panose="020B0604020202020204" pitchFamily="34" charset="0"/>
              </a:rPr>
              <a:t>Egypta</a:t>
            </a:r>
            <a:r>
              <a:rPr lang="sk-SK" sz="2800" dirty="0">
                <a:solidFill>
                  <a:srgbClr val="222222"/>
                </a:solidFill>
                <a:latin typeface="Arial" panose="020B0604020202020204" pitchFamily="34" charset="0"/>
              </a:rPr>
              <a:t>.</a:t>
            </a:r>
            <a:endParaRPr lang="de-DE" sz="2800" dirty="0"/>
          </a:p>
        </p:txBody>
      </p:sp>
    </p:spTree>
    <p:extLst>
      <p:ext uri="{BB962C8B-B14F-4D97-AF65-F5344CB8AC3E}">
        <p14:creationId xmlns:p14="http://schemas.microsoft.com/office/powerpoint/2010/main" val="231782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Autofit/>
          </a:bodyPr>
          <a:lstStyle/>
          <a:p>
            <a:r>
              <a:rPr lang="sk-SK" sz="2800" dirty="0">
                <a:solidFill>
                  <a:srgbClr val="222222"/>
                </a:solidFill>
                <a:latin typeface="Arial" panose="020B0604020202020204" pitchFamily="34" charset="0"/>
              </a:rPr>
              <a:t>Keď sa Pytagoras po 20 rokoch vrátil na Samos, málokto si ho pamätal. Usporiadal pár prednášok, seminárov, kde </a:t>
            </a:r>
            <a:r>
              <a:rPr lang="sk-SK" sz="2800" dirty="0" err="1">
                <a:solidFill>
                  <a:srgbClr val="222222"/>
                </a:solidFill>
                <a:latin typeface="Arial" panose="020B0604020202020204" pitchFamily="34" charset="0"/>
              </a:rPr>
              <a:t>odprezentoval</a:t>
            </a:r>
            <a:r>
              <a:rPr lang="sk-SK" sz="2800" dirty="0">
                <a:solidFill>
                  <a:srgbClr val="222222"/>
                </a:solidFill>
                <a:latin typeface="Arial" panose="020B0604020202020204" pitchFamily="34" charset="0"/>
              </a:rPr>
              <a:t> všetku to, čo sa naučil. Nakoniec ale zistil, že sa nenašiel nikto koho by nejakým spôsobom výraznejšie zaujal. V tom čase na Samose totiž úradoval a vládol </a:t>
            </a:r>
            <a:r>
              <a:rPr lang="sk-SK" sz="2800" dirty="0">
                <a:solidFill>
                  <a:schemeClr val="tx1"/>
                </a:solidFill>
                <a:latin typeface="Arial" panose="020B0604020202020204" pitchFamily="34" charset="0"/>
              </a:rPr>
              <a:t>tyran </a:t>
            </a:r>
            <a:r>
              <a:rPr lang="sk-SK" sz="2800" dirty="0" err="1">
                <a:solidFill>
                  <a:schemeClr val="tx1"/>
                </a:solidFill>
                <a:latin typeface="Arial" panose="020B0604020202020204" pitchFamily="34" charset="0"/>
              </a:rPr>
              <a:t>Polykrates</a:t>
            </a:r>
            <a:r>
              <a:rPr lang="sk-SK" sz="2800" dirty="0">
                <a:solidFill>
                  <a:srgbClr val="222222"/>
                </a:solidFill>
                <a:latin typeface="Arial" panose="020B0604020202020204" pitchFamily="34" charset="0"/>
              </a:rPr>
              <a:t>, a jeho spôsob vládnutia vôbec nedával priestor takýmto </a:t>
            </a:r>
            <a:r>
              <a:rPr lang="sk-SK" sz="2800" dirty="0" err="1">
                <a:solidFill>
                  <a:srgbClr val="222222"/>
                </a:solidFill>
                <a:latin typeface="Arial" panose="020B0604020202020204" pitchFamily="34" charset="0"/>
              </a:rPr>
              <a:t>voľnomyšlienkárom</a:t>
            </a:r>
            <a:r>
              <a:rPr lang="sk-SK" sz="2800" dirty="0">
                <a:solidFill>
                  <a:srgbClr val="222222"/>
                </a:solidFill>
                <a:latin typeface="Arial" panose="020B0604020202020204" pitchFamily="34" charset="0"/>
              </a:rPr>
              <a:t>. A tak netrvalo dlho a Pytagoras sa presťahoval do</a:t>
            </a:r>
            <a:r>
              <a:rPr lang="sk-SK" sz="2800" dirty="0">
                <a:solidFill>
                  <a:schemeClr val="tx1"/>
                </a:solidFill>
                <a:latin typeface="Arial" panose="020B0604020202020204" pitchFamily="34" charset="0"/>
              </a:rPr>
              <a:t> </a:t>
            </a:r>
            <a:r>
              <a:rPr lang="sk-SK" sz="2800" dirty="0" err="1">
                <a:solidFill>
                  <a:schemeClr val="tx1"/>
                </a:solidFill>
                <a:latin typeface="Arial" panose="020B0604020202020204" pitchFamily="34" charset="0"/>
              </a:rPr>
              <a:t>Krotónu</a:t>
            </a:r>
            <a:r>
              <a:rPr lang="sk-SK" sz="2800" dirty="0">
                <a:solidFill>
                  <a:srgbClr val="222222"/>
                </a:solidFill>
                <a:latin typeface="Arial" panose="020B0604020202020204" pitchFamily="34" charset="0"/>
              </a:rPr>
              <a:t>, v </a:t>
            </a:r>
            <a:r>
              <a:rPr lang="sk-SK" sz="2800" dirty="0" err="1">
                <a:solidFill>
                  <a:srgbClr val="222222"/>
                </a:solidFill>
                <a:latin typeface="Arial" panose="020B0604020202020204" pitchFamily="34" charset="0"/>
              </a:rPr>
              <a:t>Itálii</a:t>
            </a:r>
            <a:r>
              <a:rPr lang="sk-SK" sz="2800" dirty="0">
                <a:solidFill>
                  <a:srgbClr val="222222"/>
                </a:solidFill>
                <a:latin typeface="Arial" panose="020B0604020202020204" pitchFamily="34" charset="0"/>
              </a:rPr>
              <a:t>.</a:t>
            </a:r>
            <a:br>
              <a:rPr lang="sk-SK" sz="2800" dirty="0">
                <a:solidFill>
                  <a:srgbClr val="222222"/>
                </a:solidFill>
                <a:latin typeface="Arial" panose="020B0604020202020204" pitchFamily="34" charset="0"/>
              </a:rPr>
            </a:br>
            <a:r>
              <a:rPr lang="sk-SK" sz="2800" dirty="0">
                <a:solidFill>
                  <a:srgbClr val="222222"/>
                </a:solidFill>
                <a:latin typeface="Arial" panose="020B0604020202020204" pitchFamily="34" charset="0"/>
              </a:rPr>
              <a:t>Po svojom príchode do </a:t>
            </a:r>
            <a:r>
              <a:rPr lang="sk-SK" sz="2800" dirty="0" err="1">
                <a:solidFill>
                  <a:srgbClr val="222222"/>
                </a:solidFill>
                <a:latin typeface="Arial" panose="020B0604020202020204" pitchFamily="34" charset="0"/>
              </a:rPr>
              <a:t>Krotónu</a:t>
            </a:r>
            <a:r>
              <a:rPr lang="sk-SK" sz="2800" dirty="0">
                <a:solidFill>
                  <a:srgbClr val="222222"/>
                </a:solidFill>
                <a:latin typeface="Arial" panose="020B0604020202020204" pitchFamily="34" charset="0"/>
              </a:rPr>
              <a:t>, rýchlo dosiahol rozsiahly vplyv a veľa ľudí ho začalo nasledovať.</a:t>
            </a:r>
            <a:endParaRPr lang="sk-SK" sz="2800"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77851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ok 1"/>
          <p:cNvPicPr>
            <a:picLocks noChangeAspect="1"/>
          </p:cNvPicPr>
          <p:nvPr/>
        </p:nvPicPr>
        <p:blipFill>
          <a:blip r:embed="rId2"/>
          <a:stretch>
            <a:fillRect/>
          </a:stretch>
        </p:blipFill>
        <p:spPr>
          <a:xfrm>
            <a:off x="5215943" y="1352282"/>
            <a:ext cx="4354089" cy="5582165"/>
          </a:xfrm>
          <a:prstGeom prst="rect">
            <a:avLst/>
          </a:prstGeom>
        </p:spPr>
      </p:pic>
      <p:pic>
        <p:nvPicPr>
          <p:cNvPr id="3" name="Obrázok 2"/>
          <p:cNvPicPr>
            <a:picLocks noChangeAspect="1"/>
          </p:cNvPicPr>
          <p:nvPr/>
        </p:nvPicPr>
        <p:blipFill>
          <a:blip r:embed="rId3"/>
          <a:stretch>
            <a:fillRect/>
          </a:stretch>
        </p:blipFill>
        <p:spPr>
          <a:xfrm>
            <a:off x="0" y="-25757"/>
            <a:ext cx="3953814" cy="5274688"/>
          </a:xfrm>
          <a:prstGeom prst="rect">
            <a:avLst/>
          </a:prstGeom>
        </p:spPr>
      </p:pic>
    </p:spTree>
    <p:extLst>
      <p:ext uri="{BB962C8B-B14F-4D97-AF65-F5344CB8AC3E}">
        <p14:creationId xmlns:p14="http://schemas.microsoft.com/office/powerpoint/2010/main" val="395069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zet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25</TotalTime>
  <Words>76</Words>
  <Application>Microsoft Office PowerPoint</Application>
  <PresentationFormat>Širokouhlá</PresentationFormat>
  <Paragraphs>3</Paragraphs>
  <Slides>4</Slides>
  <Notes>0</Notes>
  <HiddenSlides>0</HiddenSlides>
  <MMClips>0</MMClips>
  <ScaleCrop>false</ScaleCrop>
  <HeadingPairs>
    <vt:vector size="6" baseType="variant">
      <vt:variant>
        <vt:lpstr>Použité písma</vt:lpstr>
      </vt:variant>
      <vt:variant>
        <vt:i4>3</vt:i4>
      </vt:variant>
      <vt:variant>
        <vt:lpstr>Motív</vt:lpstr>
      </vt:variant>
      <vt:variant>
        <vt:i4>1</vt:i4>
      </vt:variant>
      <vt:variant>
        <vt:lpstr>Nadpisy snímok</vt:lpstr>
      </vt:variant>
      <vt:variant>
        <vt:i4>4</vt:i4>
      </vt:variant>
    </vt:vector>
  </HeadingPairs>
  <TitlesOfParts>
    <vt:vector size="8" baseType="lpstr">
      <vt:lpstr>Arial</vt:lpstr>
      <vt:lpstr>Trebuchet MS</vt:lpstr>
      <vt:lpstr>Wingdings 3</vt:lpstr>
      <vt:lpstr>Fazeta</vt:lpstr>
      <vt:lpstr>PYTAGORAS</vt:lpstr>
      <vt:lpstr>Pytagoras sa narodil okolo roku 570 pred Kr. na ostrove Samos v rodine obchodníka. Ako malý chlapec často sprevádzal svojho otca na cestách za obchodom, prevažne do Itálie. Už v mladom veku vynikal prirodzeným darom reči a charizmou, ktorou si získaval sympatie svojho okolia a tak poľahky dokázal spraviť dojem aj na starešinu – úplne prvých mudrcov, mysliteľov a filozofov v starovekom Grécku. Jedným z nich bol aj astronóm a matematik Thales, ktorý okamžite rozpoznal v mladom Pytagorovi talent a zobral si ho do učenia. Thales presvedčil Pytagora aby odišiel do Egypta.</vt:lpstr>
      <vt:lpstr>Keď sa Pytagoras po 20 rokoch vrátil na Samos, málokto si ho pamätal. Usporiadal pár prednášok, seminárov, kde odprezentoval všetku to, čo sa naučil. Nakoniec ale zistil, že sa nenašiel nikto koho by nejakým spôsobom výraznejšie zaujal. V tom čase na Samose totiž úradoval a vládol tyran Polykrates, a jeho spôsob vládnutia vôbec nedával priestor takýmto voľnomyšlienkárom. A tak netrvalo dlho a Pytagoras sa presťahoval do Krotónu, v Itálii. Po svojom príchode do Krotónu, rýchlo dosiahol rozsiahly vplyv a veľa ľudí ho začalo nasledovať.</vt:lpstr>
      <vt:lpstr>Prezentácia programu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PYTAGORAS</dc:title>
  <dc:creator>Tomáš</dc:creator>
  <cp:lastModifiedBy>Tomáš</cp:lastModifiedBy>
  <cp:revision>3</cp:revision>
  <dcterms:created xsi:type="dcterms:W3CDTF">2020-01-20T16:00:45Z</dcterms:created>
  <dcterms:modified xsi:type="dcterms:W3CDTF">2020-01-20T16:25:57Z</dcterms:modified>
</cp:coreProperties>
</file>