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17670" y="1348467"/>
            <a:ext cx="7766936" cy="1646302"/>
          </a:xfrm>
        </p:spPr>
        <p:txBody>
          <a:bodyPr/>
          <a:lstStyle/>
          <a:p>
            <a:r>
              <a:rPr lang="sk-SK" sz="7200" dirty="0" smtClean="0"/>
              <a:t>Slovenská Hymna</a:t>
            </a:r>
            <a:endParaRPr lang="de-DE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9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58592" y="233845"/>
            <a:ext cx="78861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Nad Tatrou sa blýska</a:t>
            </a:r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je hymnická pieseň od </a:t>
            </a:r>
            <a:r>
              <a:rPr lang="pl-P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JankaMatúšku</a:t>
            </a:r>
            <a:r>
              <a:rPr lang="pl-P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z roku </a:t>
            </a:r>
            <a:r>
              <a:rPr lang="pl-PL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1844.Melódia pochádza z</a:t>
            </a:r>
            <a:r>
              <a:rPr lang="pl-PL" sz="40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l-PL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piesne Kopala Studienku.</a:t>
            </a:r>
            <a:endParaRPr lang="de-DE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81" y="3416823"/>
            <a:ext cx="4997002" cy="35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5617" y="531157"/>
            <a:ext cx="6040191" cy="5218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sk-SK" altLang="sk-SK" sz="2800" dirty="0"/>
              <a:t>\:Nad Tatrou sa blýska,</a:t>
            </a:r>
          </a:p>
          <a:p>
            <a:pPr lvl="0" defTabSz="914400"/>
            <a:r>
              <a:rPr lang="sk-SK" altLang="sk-SK" sz="2800" dirty="0"/>
              <a:t>hromy divo bijú.:\</a:t>
            </a:r>
          </a:p>
          <a:p>
            <a:pPr lvl="0" defTabSz="914400"/>
            <a:r>
              <a:rPr lang="sk-SK" altLang="sk-SK" sz="2800" dirty="0"/>
              <a:t>\:Zastavme ich bratia,</a:t>
            </a:r>
          </a:p>
          <a:p>
            <a:pPr lvl="0" defTabSz="914400"/>
            <a:r>
              <a:rPr lang="sk-SK" altLang="sk-SK" sz="2800" dirty="0"/>
              <a:t>veď sa ony stratia,</a:t>
            </a:r>
          </a:p>
          <a:p>
            <a:pPr lvl="0" defTabSz="914400"/>
            <a:r>
              <a:rPr lang="sk-SK" altLang="sk-SK" sz="2800" dirty="0"/>
              <a:t>Slováci ožijú.:\</a:t>
            </a:r>
          </a:p>
          <a:p>
            <a:pPr lvl="0" defTabSz="914400"/>
            <a:endParaRPr lang="sk-SK" altLang="sk-SK" sz="2800" dirty="0"/>
          </a:p>
          <a:p>
            <a:pPr lvl="0" defTabSz="914400"/>
            <a:endParaRPr lang="sk-SK" altLang="sk-SK" sz="2800" dirty="0"/>
          </a:p>
          <a:p>
            <a:pPr lvl="0" defTabSz="914400"/>
            <a:r>
              <a:rPr lang="sk-SK" altLang="sk-SK" sz="2800" dirty="0"/>
              <a:t>\:To Slovensko naše</a:t>
            </a:r>
          </a:p>
          <a:p>
            <a:pPr lvl="0" defTabSz="914400"/>
            <a:r>
              <a:rPr lang="sk-SK" altLang="sk-SK" sz="2800" dirty="0"/>
              <a:t>posiaľ tvrdo spalo.:\</a:t>
            </a:r>
          </a:p>
          <a:p>
            <a:pPr lvl="0" defTabSz="914400"/>
            <a:r>
              <a:rPr lang="sk-SK" altLang="sk-SK" sz="2800" dirty="0"/>
              <a:t>\:Ale blesky hromu</a:t>
            </a:r>
          </a:p>
          <a:p>
            <a:pPr lvl="0" defTabSz="914400"/>
            <a:r>
              <a:rPr lang="sk-SK" altLang="sk-SK" sz="2800" dirty="0"/>
              <a:t>vzbudzujú ho k tomu,</a:t>
            </a:r>
          </a:p>
          <a:p>
            <a:pPr lvl="0" defTabSz="914400"/>
            <a:r>
              <a:rPr lang="sk-SK" altLang="sk-SK" sz="2800" dirty="0"/>
              <a:t>aby sa prebralo.:\</a:t>
            </a:r>
            <a:endParaRPr kumimoji="0" lang="sk-SK" altLang="sk-SK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45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50</Words>
  <Application>Microsoft Office PowerPoint</Application>
  <PresentationFormat>Širokouhlá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Fazeta</vt:lpstr>
      <vt:lpstr>Slovenská Hymna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Slovenská Hymna</dc:title>
  <dc:creator>Tomáš</dc:creator>
  <cp:lastModifiedBy>Tomáš</cp:lastModifiedBy>
  <cp:revision>2</cp:revision>
  <dcterms:created xsi:type="dcterms:W3CDTF">2020-02-03T17:23:18Z</dcterms:created>
  <dcterms:modified xsi:type="dcterms:W3CDTF">2020-02-03T17:35:57Z</dcterms:modified>
</cp:coreProperties>
</file>