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74E8160-8450-4BCB-B17D-56E0538BDDD4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7B150B-D00A-45DB-B41F-6CBDACF1DA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9038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160-8450-4BCB-B17D-56E0538BDDD4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150B-D00A-45DB-B41F-6CBDACF1DA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047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4E8160-8450-4BCB-B17D-56E0538BDDD4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7B150B-D00A-45DB-B41F-6CBDACF1DA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1846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4E8160-8450-4BCB-B17D-56E0538BDDD4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7B150B-D00A-45DB-B41F-6CBDACF1DABD}" type="slidenum">
              <a:rPr lang="sk-SK" smtClean="0"/>
              <a:t>‹#›</a:t>
            </a:fld>
            <a:endParaRPr lang="sk-S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9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4E8160-8450-4BCB-B17D-56E0538BDDD4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7B150B-D00A-45DB-B41F-6CBDACF1DA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788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160-8450-4BCB-B17D-56E0538BDDD4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150B-D00A-45DB-B41F-6CBDACF1DA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8970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160-8450-4BCB-B17D-56E0538BDDD4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150B-D00A-45DB-B41F-6CBDACF1DA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5436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160-8450-4BCB-B17D-56E0538BDDD4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150B-D00A-45DB-B41F-6CBDACF1DA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832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4E8160-8450-4BCB-B17D-56E0538BDDD4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7B150B-D00A-45DB-B41F-6CBDACF1DA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713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160-8450-4BCB-B17D-56E0538BDDD4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150B-D00A-45DB-B41F-6CBDACF1DA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9838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4E8160-8450-4BCB-B17D-56E0538BDDD4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7B150B-D00A-45DB-B41F-6CBDACF1DA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0794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160-8450-4BCB-B17D-56E0538BDDD4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150B-D00A-45DB-B41F-6CBDACF1DA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098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160-8450-4BCB-B17D-56E0538BDDD4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150B-D00A-45DB-B41F-6CBDACF1DA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485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160-8450-4BCB-B17D-56E0538BDDD4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150B-D00A-45DB-B41F-6CBDACF1DA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3496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160-8450-4BCB-B17D-56E0538BDDD4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150B-D00A-45DB-B41F-6CBDACF1DA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207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160-8450-4BCB-B17D-56E0538BDDD4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150B-D00A-45DB-B41F-6CBDACF1DA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1929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160-8450-4BCB-B17D-56E0538BDDD4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150B-D00A-45DB-B41F-6CBDACF1DA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7184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E8160-8450-4BCB-B17D-56E0538BDDD4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150B-D00A-45DB-B41F-6CBDACF1DA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4870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slide" Target="slide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0F92967-8D0F-423F-8B45-107F49242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Slovenské hrady </a:t>
            </a:r>
            <a:r>
              <a:rPr lang="sk-SK" dirty="0" smtClean="0"/>
              <a:t>a Zámky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39503F68-E5FB-4D48-9C27-B657DD6EA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4658" y="6486237"/>
            <a:ext cx="3753185" cy="37176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err="1" smtClean="0"/>
              <a:t>Patrik</a:t>
            </a:r>
            <a:r>
              <a:rPr lang="en-US" dirty="0" smtClean="0"/>
              <a:t> </a:t>
            </a:r>
            <a:r>
              <a:rPr lang="en-US" dirty="0" err="1" smtClean="0"/>
              <a:t>Krompask</a:t>
            </a:r>
            <a:r>
              <a:rPr lang="sk-SK" dirty="0" smtClean="0"/>
              <a:t>ý II.O Smolnícka Huta</a:t>
            </a:r>
          </a:p>
          <a:p>
            <a:pPr algn="l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62323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  <p:sndAc>
          <p:stSnd>
            <p:snd r:embed="rId2" name="click.wav"/>
          </p:stSnd>
        </p:sndAc>
      </p:transition>
    </mc:Choice>
    <mc:Fallback>
      <p:transition spd="slow">
        <p:blinds dir="vert"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C4C1E7-BD04-4974-8815-7A62B607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420" y="0"/>
            <a:ext cx="10018713" cy="1752599"/>
          </a:xfrm>
        </p:spPr>
        <p:txBody>
          <a:bodyPr>
            <a:normAutofit/>
          </a:bodyPr>
          <a:lstStyle/>
          <a:p>
            <a:r>
              <a:rPr lang="sk-SK" sz="8800" b="1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7C864B9-E84D-40BB-A407-E6F8B1BB4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953928"/>
            <a:ext cx="10820400" cy="4024125"/>
          </a:xfrm>
        </p:spPr>
        <p:txBody>
          <a:bodyPr>
            <a:normAutofit/>
          </a:bodyPr>
          <a:lstStyle/>
          <a:p>
            <a:r>
              <a:rPr lang="sk-SK" sz="4000" b="1" dirty="0">
                <a:hlinkClick r:id="rId2" action="ppaction://hlinksldjump"/>
              </a:rPr>
              <a:t>Spišský hrad</a:t>
            </a:r>
            <a:endParaRPr lang="sk-SK" sz="4000" b="1" dirty="0"/>
          </a:p>
          <a:p>
            <a:r>
              <a:rPr lang="sk-SK" sz="4000" b="1" dirty="0">
                <a:hlinkClick r:id="rId3" action="ppaction://hlinksldjump"/>
              </a:rPr>
              <a:t>Trenčiansky hrad</a:t>
            </a:r>
            <a:endParaRPr lang="sk-SK" sz="4000" b="1" dirty="0"/>
          </a:p>
          <a:p>
            <a:r>
              <a:rPr lang="sk-SK" sz="4000" b="1" dirty="0">
                <a:hlinkClick r:id="rId4" action="ppaction://hlinksldjump"/>
              </a:rPr>
              <a:t>Bratislavský </a:t>
            </a:r>
            <a:r>
              <a:rPr lang="sk-SK" sz="4000" b="1" dirty="0" smtClean="0">
                <a:hlinkClick r:id="rId4" action="ppaction://hlinksldjump"/>
              </a:rPr>
              <a:t>hrad</a:t>
            </a:r>
            <a:endParaRPr lang="sk-SK" sz="4000" b="1" dirty="0"/>
          </a:p>
          <a:p>
            <a:r>
              <a:rPr lang="sk-SK" sz="4000" b="1" dirty="0" smtClean="0"/>
              <a:t>Záver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988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25D7480-25DD-43F8-9651-2226E16D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422" y="-46182"/>
            <a:ext cx="10018713" cy="1752599"/>
          </a:xfrm>
        </p:spPr>
        <p:txBody>
          <a:bodyPr>
            <a:normAutofit/>
          </a:bodyPr>
          <a:lstStyle/>
          <a:p>
            <a:r>
              <a:rPr lang="sk-SK" sz="8800" b="1" dirty="0"/>
              <a:t>Spišský hrad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A81A13A2-324F-45B5-822A-DAF7BB988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255" y="1706417"/>
            <a:ext cx="10018713" cy="3124201"/>
          </a:xfrm>
        </p:spPr>
        <p:txBody>
          <a:bodyPr/>
          <a:lstStyle/>
          <a:p>
            <a:r>
              <a:rPr lang="sk-SK" dirty="0"/>
              <a:t>národná kultúrna </a:t>
            </a:r>
            <a:r>
              <a:rPr lang="sk-SK" dirty="0" smtClean="0"/>
              <a:t>pamiatka</a:t>
            </a:r>
          </a:p>
          <a:p>
            <a:r>
              <a:rPr lang="sk-SK" dirty="0" smtClean="0"/>
              <a:t>najväčší hradný komplex v  strednej Európe</a:t>
            </a:r>
          </a:p>
          <a:p>
            <a:r>
              <a:rPr lang="sk-SK" dirty="0" smtClean="0"/>
              <a:t>zapísaný na zozname Svetového dedičstva UNESCO. </a:t>
            </a:r>
            <a:endParaRPr lang="sk-SK" dirty="0"/>
          </a:p>
        </p:txBody>
      </p:sp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2298032" y="5462337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272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1C454C56-6780-4306-BCFA-38671C0BD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00877"/>
            <a:ext cx="6439189" cy="30956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ok 5">
            <a:hlinkClick r:id="rId5" action="ppaction://hlinksldjump"/>
            <a:extLst>
              <a:ext uri="{FF2B5EF4-FFF2-40B4-BE49-F238E27FC236}">
                <a16:creationId xmlns:a16="http://schemas.microsoft.com/office/drawing/2014/main" xmlns="" id="{BE26DDCC-7197-49B3-A61C-B62F01D6CD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0907" y="2880976"/>
            <a:ext cx="5506315" cy="36642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lačidlo akcie: Domov 1">
            <a:hlinkClick r:id="rId5" action="ppaction://hlinksldjump" highlightClick="1"/>
          </p:cNvPr>
          <p:cNvSpPr/>
          <p:nvPr/>
        </p:nvSpPr>
        <p:spPr>
          <a:xfrm>
            <a:off x="1058779" y="5502763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8377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C45394A-9E6D-45F8-BEE2-B2667D24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Trenčiansky hrad</a:t>
            </a:r>
            <a:br>
              <a:rPr lang="sk-SK" dirty="0"/>
            </a:br>
            <a:endParaRPr lang="sk-SK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55FDA464-3FF3-4610-97CC-EBAD1CC7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týčiaci sa na strmom vápencovom brale priamo nad mestom Trenčín</a:t>
            </a:r>
          </a:p>
          <a:p>
            <a:r>
              <a:rPr lang="sk-SK" dirty="0"/>
              <a:t>národnou kultúrnou pamiatkou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8744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BEF84FC6-797C-467D-B6D8-1523C1B84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0" y="3710763"/>
            <a:ext cx="4443874" cy="3147237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xmlns="" id="{B369EFED-85B3-4136-8360-B2E2B6AB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5" y="204395"/>
            <a:ext cx="4155873" cy="23391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DE3EC967-21B9-445A-B94B-12016E85B7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990" y="1373976"/>
            <a:ext cx="5871037" cy="3949821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softEdge rad="112500"/>
          </a:effectLst>
        </p:spPr>
      </p:pic>
      <p:sp>
        <p:nvSpPr>
          <p:cNvPr id="8" name="Šípka: zakrivená doľava 7">
            <a:hlinkClick r:id="rId5" action="ppaction://hlinksldjump"/>
            <a:extLst>
              <a:ext uri="{FF2B5EF4-FFF2-40B4-BE49-F238E27FC236}">
                <a16:creationId xmlns:a16="http://schemas.microsoft.com/office/drawing/2014/main" xmlns="" id="{1BF9E58E-4B4D-4474-81CB-A500F5F0BB55}"/>
              </a:ext>
            </a:extLst>
          </p:cNvPr>
          <p:cNvSpPr/>
          <p:nvPr/>
        </p:nvSpPr>
        <p:spPr>
          <a:xfrm>
            <a:off x="5136578" y="6543983"/>
            <a:ext cx="1291931" cy="314017"/>
          </a:xfrm>
          <a:prstGeom prst="curved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OBSAH</a:t>
            </a:r>
          </a:p>
        </p:txBody>
      </p:sp>
    </p:spTree>
    <p:extLst>
      <p:ext uri="{BB962C8B-B14F-4D97-AF65-F5344CB8AC3E}">
        <p14:creationId xmlns:p14="http://schemas.microsoft.com/office/powerpoint/2010/main" val="3660112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F4F1ECE-DC66-485E-BA0A-B0ABBC19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Bratislavský hrad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1EA85ED4-6099-41DD-A64D-9CED90B2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Osídlenie bratislavského hradného kopca siaha hlboko do praveku.</a:t>
            </a:r>
          </a:p>
          <a:p>
            <a:pPr algn="just"/>
            <a:r>
              <a:rPr lang="sk-SK" dirty="0"/>
              <a:t>Výhodnú pozíciu nad riekou Dunaj využili na vybudovanie výšinnej osady už v období </a:t>
            </a:r>
            <a:r>
              <a:rPr lang="sk-SK" dirty="0" err="1"/>
              <a:t>eneolitu</a:t>
            </a:r>
            <a:r>
              <a:rPr lang="sk-SK" dirty="0"/>
              <a:t> (cca 2 500 rokov pred Kr.) a taktiež v staršej dobre železnej (8. – 6. storočie pred Kr.).</a:t>
            </a:r>
          </a:p>
          <a:p>
            <a:pPr algn="just"/>
            <a:r>
              <a:rPr lang="sk-SK" dirty="0"/>
              <a:t>Najstaršia písomná zmienka o Bratislavskom hrade sa viaže k roku 907. </a:t>
            </a:r>
          </a:p>
          <a:p>
            <a:pPr algn="just"/>
            <a:r>
              <a:rPr lang="sk-SK" dirty="0"/>
              <a:t>v priebehu 9. storočia - vybudované veľkomoravské hradisko</a:t>
            </a:r>
          </a:p>
          <a:p>
            <a:pPr algn="just"/>
            <a:r>
              <a:rPr lang="sk-SK" dirty="0"/>
              <a:t>v 11. storočí - sídlo jedného z komitátov – žúp</a:t>
            </a:r>
          </a:p>
        </p:txBody>
      </p:sp>
    </p:spTree>
    <p:extLst>
      <p:ext uri="{BB962C8B-B14F-4D97-AF65-F5344CB8AC3E}">
        <p14:creationId xmlns:p14="http://schemas.microsoft.com/office/powerpoint/2010/main" val="3489273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B16269BC-F319-4A2C-9B10-4A3E243E87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" r="6833"/>
          <a:stretch/>
        </p:blipFill>
        <p:spPr>
          <a:xfrm>
            <a:off x="1677321" y="32346"/>
            <a:ext cx="4783925" cy="3396654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704888CC-88CB-4DD8-9D9D-220DAE5E27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1" t="5487"/>
          <a:stretch/>
        </p:blipFill>
        <p:spPr>
          <a:xfrm>
            <a:off x="6558979" y="3482162"/>
            <a:ext cx="5507471" cy="3396653"/>
          </a:xfrm>
          <a:prstGeom prst="rect">
            <a:avLst/>
          </a:prstGeom>
        </p:spPr>
      </p:pic>
      <p:sp>
        <p:nvSpPr>
          <p:cNvPr id="3" name="Šípka: zakrivená doľava 2">
            <a:hlinkClick r:id="rId4" action="ppaction://hlinksldjump"/>
            <a:extLst>
              <a:ext uri="{FF2B5EF4-FFF2-40B4-BE49-F238E27FC236}">
                <a16:creationId xmlns:a16="http://schemas.microsoft.com/office/drawing/2014/main" xmlns="" id="{BF200114-67EC-4686-A10A-44EA94E7664C}"/>
              </a:ext>
            </a:extLst>
          </p:cNvPr>
          <p:cNvSpPr/>
          <p:nvPr/>
        </p:nvSpPr>
        <p:spPr>
          <a:xfrm>
            <a:off x="4804069" y="6511637"/>
            <a:ext cx="1291931" cy="314017"/>
          </a:xfrm>
          <a:prstGeom prst="curved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OBSAH</a:t>
            </a:r>
          </a:p>
        </p:txBody>
      </p:sp>
    </p:spTree>
    <p:extLst>
      <p:ext uri="{BB962C8B-B14F-4D97-AF65-F5344CB8AC3E}">
        <p14:creationId xmlns:p14="http://schemas.microsoft.com/office/powerpoint/2010/main" val="3887005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xmlns="" id="{3FCF3B17-E09A-4D0E-98CE-D0BCC10D8A43}"/>
              </a:ext>
            </a:extLst>
          </p:cNvPr>
          <p:cNvSpPr/>
          <p:nvPr/>
        </p:nvSpPr>
        <p:spPr>
          <a:xfrm>
            <a:off x="2087614" y="1978507"/>
            <a:ext cx="8342925" cy="209376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Inverted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511030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pary">
  <a:themeElements>
    <a:clrScheme name="Výpary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ýpary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ýpary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TM04033937[[fn=Dymová stopa]]</Template>
  <TotalTime>182</TotalTime>
  <Words>137</Words>
  <Application>Microsoft Office PowerPoint</Application>
  <PresentationFormat>Širokouhlá</PresentationFormat>
  <Paragraphs>23</Paragraphs>
  <Slides>9</Slides>
  <Notes>0</Notes>
  <HiddenSlides>3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Výpary</vt:lpstr>
      <vt:lpstr>Slovenské hrady a Zámky</vt:lpstr>
      <vt:lpstr>Obsah</vt:lpstr>
      <vt:lpstr>Spišský hrad</vt:lpstr>
      <vt:lpstr>Prezentácia programu PowerPoint</vt:lpstr>
      <vt:lpstr>Trenčiansky hrad </vt:lpstr>
      <vt:lpstr>Prezentácia programu PowerPoint</vt:lpstr>
      <vt:lpstr>Bratislavský hrad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Slovenské hrady a zámky</dc:title>
  <dc:creator>Slovenkaiová</dc:creator>
  <cp:lastModifiedBy>student</cp:lastModifiedBy>
  <cp:revision>21</cp:revision>
  <dcterms:created xsi:type="dcterms:W3CDTF">2021-04-14T20:30:53Z</dcterms:created>
  <dcterms:modified xsi:type="dcterms:W3CDTF">2021-04-29T09:46:41Z</dcterms:modified>
</cp:coreProperties>
</file>