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271471" y="1103769"/>
            <a:ext cx="3670241" cy="1646302"/>
          </a:xfrm>
        </p:spPr>
        <p:txBody>
          <a:bodyPr/>
          <a:lstStyle/>
          <a:p>
            <a:r>
              <a:rPr lang="sk-SK" sz="9600" dirty="0" err="1" smtClean="0"/>
              <a:t>Privét</a:t>
            </a:r>
            <a:endParaRPr lang="de-DE" sz="9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1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830272" cy="1320800"/>
          </a:xfrm>
        </p:spPr>
        <p:txBody>
          <a:bodyPr>
            <a:noAutofit/>
          </a:bodyPr>
          <a:lstStyle/>
          <a:p>
            <a:r>
              <a:rPr lang="sk-SK" sz="9600" dirty="0" smtClean="0"/>
              <a:t>RUSKO</a:t>
            </a:r>
            <a:endParaRPr lang="de-DE" sz="9600" dirty="0"/>
          </a:p>
        </p:txBody>
      </p:sp>
      <p:sp>
        <p:nvSpPr>
          <p:cNvPr id="3" name="AutoShape 2" descr="Výsledok vyhľadávania obrázkov pre dopyt ruska vlaj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473" y="2159714"/>
            <a:ext cx="6866318" cy="457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5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276" y="223233"/>
            <a:ext cx="8681574" cy="6151809"/>
          </a:xfrm>
        </p:spPr>
        <p:txBody>
          <a:bodyPr>
            <a:normAutofit/>
          </a:bodyPr>
          <a:lstStyle/>
          <a:p>
            <a:r>
              <a:rPr lang="de-DE" dirty="0" err="1"/>
              <a:t>Jeho</a:t>
            </a:r>
            <a:r>
              <a:rPr lang="de-DE" dirty="0"/>
              <a:t> </a:t>
            </a:r>
            <a:r>
              <a:rPr lang="de-DE" dirty="0" err="1"/>
              <a:t>rozloha</a:t>
            </a:r>
            <a:r>
              <a:rPr lang="de-DE" dirty="0"/>
              <a:t> je 17 128 426 km². Je </a:t>
            </a:r>
            <a:r>
              <a:rPr lang="de-DE" dirty="0" err="1"/>
              <a:t>najväčším</a:t>
            </a:r>
            <a:r>
              <a:rPr lang="de-DE" dirty="0"/>
              <a:t> </a:t>
            </a:r>
            <a:r>
              <a:rPr lang="de-DE" dirty="0" err="1"/>
              <a:t>štátom</a:t>
            </a:r>
            <a:r>
              <a:rPr lang="de-DE" dirty="0"/>
              <a:t> </a:t>
            </a:r>
            <a:r>
              <a:rPr lang="de-DE" dirty="0" err="1"/>
              <a:t>sveta</a:t>
            </a:r>
            <a:r>
              <a:rPr lang="de-DE" dirty="0"/>
              <a:t>, </a:t>
            </a:r>
            <a:r>
              <a:rPr lang="de-DE" dirty="0" err="1"/>
              <a:t>zaberá</a:t>
            </a:r>
            <a:r>
              <a:rPr lang="de-DE" dirty="0"/>
              <a:t> </a:t>
            </a:r>
            <a:r>
              <a:rPr lang="de-DE" dirty="0" err="1"/>
              <a:t>niečo</a:t>
            </a:r>
            <a:r>
              <a:rPr lang="de-DE" dirty="0"/>
              <a:t> </a:t>
            </a:r>
            <a:r>
              <a:rPr lang="sk-SK" dirty="0" smtClean="0"/>
              <a:t>vyše</a:t>
            </a:r>
            <a:r>
              <a:rPr lang="de-DE" dirty="0" smtClean="0"/>
              <a:t> </a:t>
            </a:r>
            <a:r>
              <a:rPr lang="sk-SK" dirty="0" smtClean="0"/>
              <a:t>osminu </a:t>
            </a:r>
            <a:r>
              <a:rPr lang="de-DE" dirty="0" err="1" smtClean="0"/>
              <a:t>zemskej</a:t>
            </a:r>
            <a:r>
              <a:rPr lang="de-DE" dirty="0" smtClean="0"/>
              <a:t> </a:t>
            </a:r>
            <a:r>
              <a:rPr lang="de-DE" dirty="0" err="1"/>
              <a:t>súše</a:t>
            </a:r>
            <a:r>
              <a:rPr lang="de-DE" dirty="0"/>
              <a:t>. </a:t>
            </a:r>
            <a:r>
              <a:rPr lang="de-DE" dirty="0" err="1"/>
              <a:t>Zahŕňa</a:t>
            </a:r>
            <a:r>
              <a:rPr lang="de-DE" dirty="0"/>
              <a:t> </a:t>
            </a:r>
            <a:r>
              <a:rPr lang="de-DE" dirty="0" err="1"/>
              <a:t>značnú</a:t>
            </a:r>
            <a:r>
              <a:rPr lang="de-DE" dirty="0"/>
              <a:t> </a:t>
            </a:r>
            <a:r>
              <a:rPr lang="de-DE" dirty="0" err="1"/>
              <a:t>časť</a:t>
            </a:r>
            <a:r>
              <a:rPr lang="de-DE" dirty="0"/>
              <a:t> </a:t>
            </a:r>
            <a:r>
              <a:rPr lang="de-DE" dirty="0" err="1"/>
              <a:t>východnej</a:t>
            </a:r>
            <a:r>
              <a:rPr lang="de-DE" dirty="0"/>
              <a:t> </a:t>
            </a:r>
            <a:r>
              <a:rPr lang="de-DE" dirty="0" err="1"/>
              <a:t>Európy</a:t>
            </a:r>
            <a:r>
              <a:rPr lang="de-DE" dirty="0"/>
              <a:t> a </a:t>
            </a:r>
            <a:r>
              <a:rPr lang="de-DE" dirty="0" err="1"/>
              <a:t>takmer</a:t>
            </a:r>
            <a:r>
              <a:rPr lang="de-DE" dirty="0"/>
              <a:t> </a:t>
            </a:r>
            <a:r>
              <a:rPr lang="de-DE" dirty="0" err="1"/>
              <a:t>celú</a:t>
            </a:r>
            <a:r>
              <a:rPr lang="de-DE" dirty="0"/>
              <a:t> </a:t>
            </a:r>
            <a:r>
              <a:rPr lang="de-DE" dirty="0" err="1"/>
              <a:t>severnú</a:t>
            </a:r>
            <a:r>
              <a:rPr lang="de-DE" dirty="0"/>
              <a:t> </a:t>
            </a:r>
            <a:r>
              <a:rPr lang="de-DE" dirty="0" err="1" smtClean="0"/>
              <a:t>Áziu</a:t>
            </a:r>
            <a:r>
              <a:rPr lang="de-DE" dirty="0" smtClean="0"/>
              <a:t>.</a:t>
            </a:r>
            <a:r>
              <a:rPr lang="sk-SK" dirty="0" smtClean="0"/>
              <a:t>Rusko má 146 880 432 obyvateľov za rok 2018.Najväčšie a hlavné mesto Ruska je Moskva.</a:t>
            </a:r>
            <a:br>
              <a:rPr lang="sk-SK" dirty="0" smtClean="0"/>
            </a:br>
            <a:r>
              <a:rPr lang="sk-SK" dirty="0" smtClean="0"/>
              <a:t>Najznámejšia stavba v Moskve je chrám </a:t>
            </a:r>
            <a:r>
              <a:rPr lang="sk-SK" dirty="0" err="1" smtClean="0"/>
              <a:t>Vasilija</a:t>
            </a:r>
            <a:r>
              <a:rPr lang="sk-SK" dirty="0" smtClean="0"/>
              <a:t> </a:t>
            </a:r>
            <a:r>
              <a:rPr lang="sk-SK" dirty="0" err="1" smtClean="0"/>
              <a:t>Blaženého.Prezident</a:t>
            </a:r>
            <a:r>
              <a:rPr lang="sk-SK" dirty="0" smtClean="0"/>
              <a:t> Ruska je</a:t>
            </a:r>
            <a:br>
              <a:rPr lang="sk-SK" dirty="0" smtClean="0"/>
            </a:br>
            <a:r>
              <a:rPr lang="sk-SK" dirty="0" err="1" smtClean="0"/>
              <a:t>Vladimir</a:t>
            </a:r>
            <a:r>
              <a:rPr lang="sk-SK" dirty="0" smtClean="0"/>
              <a:t> </a:t>
            </a:r>
            <a:r>
              <a:rPr lang="sk-SK" dirty="0" err="1" smtClean="0"/>
              <a:t>Vladimirovič</a:t>
            </a:r>
            <a:r>
              <a:rPr lang="sk-SK" dirty="0" smtClean="0"/>
              <a:t> </a:t>
            </a:r>
            <a:r>
              <a:rPr lang="sk-SK" dirty="0" err="1" smtClean="0"/>
              <a:t>Putin.V</a:t>
            </a:r>
            <a:r>
              <a:rPr lang="sk-SK" dirty="0" smtClean="0"/>
              <a:t> </a:t>
            </a:r>
            <a:r>
              <a:rPr lang="sk-SK" dirty="0" err="1" smtClean="0"/>
              <a:t>rusku</a:t>
            </a:r>
            <a:r>
              <a:rPr lang="sk-SK" dirty="0" smtClean="0"/>
              <a:t> trvajú letné prázdniny 3 mesiace.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979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326783"/>
          </a:xfrm>
        </p:spPr>
        <p:txBody>
          <a:bodyPr/>
          <a:lstStyle/>
          <a:p>
            <a:r>
              <a:rPr lang="sk-SK" dirty="0" smtClean="0"/>
              <a:t>V Rusku je povinná </a:t>
            </a:r>
            <a:r>
              <a:rPr lang="sk-SK" dirty="0" err="1" smtClean="0"/>
              <a:t>školska</a:t>
            </a:r>
            <a:r>
              <a:rPr lang="sk-SK" dirty="0" smtClean="0"/>
              <a:t> dochádzka 11 </a:t>
            </a:r>
            <a:r>
              <a:rPr lang="sk-SK" dirty="0" err="1" smtClean="0"/>
              <a:t>rokov.Uradne</a:t>
            </a:r>
            <a:r>
              <a:rPr lang="sk-SK" dirty="0" smtClean="0"/>
              <a:t> je Ruska federácia rozdelená na 9 časových pásiem.</a:t>
            </a:r>
            <a:endParaRPr lang="de-DE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76" y="2434107"/>
            <a:ext cx="6561517" cy="44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188715" y="1884609"/>
            <a:ext cx="2735567" cy="1320800"/>
          </a:xfrm>
        </p:spPr>
        <p:txBody>
          <a:bodyPr>
            <a:noAutofit/>
          </a:bodyPr>
          <a:lstStyle/>
          <a:p>
            <a:r>
              <a:rPr lang="sk-SK" sz="9600" dirty="0" err="1" smtClean="0"/>
              <a:t>Paká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79413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1559</TotalTime>
  <Words>66</Words>
  <Application>Microsoft Office PowerPoint</Application>
  <PresentationFormat>Širokouhlá</PresentationFormat>
  <Paragraphs>5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Fazeta</vt:lpstr>
      <vt:lpstr>Privét</vt:lpstr>
      <vt:lpstr>RUSKO</vt:lpstr>
      <vt:lpstr>Jeho rozloha je 17 128 426 km². Je najväčším štátom sveta, zaberá niečo vyše osminu zemskej súše. Zahŕňa značnú časť východnej Európy a takmer celú severnú Áziu.Rusko má 146 880 432 obyvateľov za rok 2018.Najväčšie a hlavné mesto Ruska je Moskva. Najznámejšia stavba v Moskve je chrám Vasilija Blaženého.Prezident Ruska je Vladimir Vladimirovič Putin.V rusku trvajú letné prázdniny 3 mesiace.</vt:lpstr>
      <vt:lpstr>V Rusku je povinná školska dochádzka 11 rokov.Uradne je Ruska federácia rozdelená na 9 časových pásiem.</vt:lpstr>
      <vt:lpstr>Paká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Privét</dc:title>
  <dc:creator>Tomáš</dc:creator>
  <cp:lastModifiedBy>Tomáš</cp:lastModifiedBy>
  <cp:revision>6</cp:revision>
  <dcterms:created xsi:type="dcterms:W3CDTF">2019-11-13T18:08:29Z</dcterms:created>
  <dcterms:modified xsi:type="dcterms:W3CDTF">2019-11-14T20:08:03Z</dcterms:modified>
</cp:coreProperties>
</file>