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519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621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042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15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83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44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425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57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1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153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337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545A-414B-488F-8445-B3A754D05A82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AA38-820B-4A4F-978B-B6E0CE04E1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9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FF0000"/>
                </a:solidFill>
              </a:rPr>
              <a:t>Aurel Stodola</a:t>
            </a:r>
            <a:endParaRPr lang="sk-SK" sz="9600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20072" y="6381328"/>
            <a:ext cx="3951280" cy="455176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>
                <a:solidFill>
                  <a:schemeClr val="tx1"/>
                </a:solidFill>
              </a:rPr>
              <a:t>Jakub </a:t>
            </a:r>
            <a:r>
              <a:rPr lang="sk-SK" sz="2400" dirty="0" err="1" smtClean="0">
                <a:solidFill>
                  <a:schemeClr val="tx1"/>
                </a:solidFill>
              </a:rPr>
              <a:t>Marcinko</a:t>
            </a:r>
            <a:r>
              <a:rPr lang="sk-SK" sz="2400" dirty="0" smtClean="0">
                <a:solidFill>
                  <a:schemeClr val="tx1"/>
                </a:solidFill>
              </a:rPr>
              <a:t>  III.O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9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5458618"/>
          </a:xfrm>
        </p:spPr>
        <p:txBody>
          <a:bodyPr>
            <a:noAutofit/>
          </a:bodyPr>
          <a:lstStyle/>
          <a:p>
            <a:pPr algn="l"/>
            <a:r>
              <a:rPr lang="sk-SK" sz="2800" b="1" dirty="0">
                <a:latin typeface="+mn-lt"/>
              </a:rPr>
              <a:t>P</a:t>
            </a:r>
            <a:r>
              <a:rPr lang="sk-SK" sz="2800" b="1" dirty="0" smtClean="0">
                <a:latin typeface="+mn-lt"/>
              </a:rPr>
              <a:t>rof. Ing. a </a:t>
            </a:r>
            <a:r>
              <a:rPr lang="sk-SK" sz="2800" b="1" dirty="0" err="1" smtClean="0">
                <a:latin typeface="+mn-lt"/>
              </a:rPr>
              <a:t>bc.</a:t>
            </a:r>
            <a:r>
              <a:rPr lang="sk-SK" sz="2800" b="1" dirty="0" smtClean="0">
                <a:latin typeface="+mn-lt"/>
              </a:rPr>
              <a:t> Aurel Bohuslav Stodola, bol slovenský fyzik, technik, zakladateľ teórie parných a plynových turbín. Vynálezca a vedec Aurel Stodola bol členom Masarykovej akadémie práce v Prahe a členom korešpondentom francúzskej akadémie vied. Za priekopnícku činnosť mu viaceré európske univerzity udelili čestný doktorát. V roku 1908 mu Spolok nemeckých inžinierov udelil pamätnú medailu </a:t>
            </a:r>
            <a:r>
              <a:rPr lang="sk-SK" sz="2800" b="1" dirty="0" err="1" smtClean="0">
                <a:latin typeface="+mn-lt"/>
              </a:rPr>
              <a:t>Franza</a:t>
            </a:r>
            <a:r>
              <a:rPr lang="sk-SK" sz="2800" b="1" dirty="0" smtClean="0">
                <a:latin typeface="+mn-lt"/>
              </a:rPr>
              <a:t> </a:t>
            </a:r>
            <a:r>
              <a:rPr lang="sk-SK" sz="2800" b="1" dirty="0" err="1" smtClean="0">
                <a:latin typeface="+mn-lt"/>
              </a:rPr>
              <a:t>Grashofa</a:t>
            </a:r>
            <a:r>
              <a:rPr lang="sk-SK" sz="2800" b="1" dirty="0" smtClean="0">
                <a:latin typeface="+mn-lt"/>
              </a:rPr>
              <a:t> a v roku 1940 Veľká Británia medzinárodnú zlatú medailu </a:t>
            </a:r>
            <a:r>
              <a:rPr lang="sk-SK" sz="2800" b="1" dirty="0" err="1" smtClean="0">
                <a:latin typeface="+mn-lt"/>
              </a:rPr>
              <a:t>Jamesa</a:t>
            </a:r>
            <a:r>
              <a:rPr lang="sk-SK" sz="2800" b="1" dirty="0" smtClean="0">
                <a:latin typeface="+mn-lt"/>
              </a:rPr>
              <a:t> </a:t>
            </a:r>
            <a:r>
              <a:rPr lang="sk-SK" sz="2800" b="1" dirty="0" err="1" smtClean="0">
                <a:latin typeface="+mn-lt"/>
              </a:rPr>
              <a:t>Watta</a:t>
            </a:r>
            <a:r>
              <a:rPr lang="sk-SK" sz="2800" b="1" dirty="0" smtClean="0">
                <a:latin typeface="+mn-lt"/>
              </a:rPr>
              <a:t>. Bol autoritou v termodynamike. </a:t>
            </a:r>
            <a:r>
              <a:rPr lang="sk-SK" sz="2800" b="1" dirty="0" err="1" smtClean="0">
                <a:latin typeface="+mn-lt"/>
              </a:rPr>
              <a:t>Stodolove</a:t>
            </a:r>
            <a:r>
              <a:rPr lang="sk-SK" sz="2800" b="1" dirty="0" smtClean="0">
                <a:latin typeface="+mn-lt"/>
              </a:rPr>
              <a:t> konštrukcie a výpočty dali základy tomuto odboru strojárstva a predurčili jeho vývoj dopredu na mnoho rokov.</a:t>
            </a:r>
            <a:endParaRPr lang="sk-SK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51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67583" cy="485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83" y="3093990"/>
            <a:ext cx="60007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1763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106</Words>
  <Application>Microsoft Office PowerPoint</Application>
  <PresentationFormat>Prezentácia na obrazovke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Aurel Stodola</vt:lpstr>
      <vt:lpstr>Prof. Ing. a bc. Aurel Bohuslav Stodola, bol slovenský fyzik, technik, zakladateľ teórie parných a plynových turbín. Vynálezca a vedec Aurel Stodola bol členom Masarykovej akadémie práce v Prahe a členom korešpondentom francúzskej akadémie vied. Za priekopnícku činnosť mu viaceré európske univerzity udelili čestný doktorát. V roku 1908 mu Spolok nemeckých inžinierov udelil pamätnú medailu Franza Grashofa a v roku 1940 Veľká Británia medzinárodnú zlatú medailu Jamesa Watta. Bol autoritou v termodynamike. Stodolove konštrukcie a výpočty dali základy tomuto odboru strojárstva a predurčili jeho vývoj dopredu na mnoho rokov.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Aurel Stodola</dc:title>
  <dc:creator>User</dc:creator>
  <cp:lastModifiedBy>User</cp:lastModifiedBy>
  <cp:revision>2</cp:revision>
  <dcterms:created xsi:type="dcterms:W3CDTF">2022-05-02T18:15:11Z</dcterms:created>
  <dcterms:modified xsi:type="dcterms:W3CDTF">2022-05-02T18:35:31Z</dcterms:modified>
</cp:coreProperties>
</file>