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4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63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067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74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7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11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65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40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5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01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37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38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2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19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58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4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2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7A9F-1EB0-473D-86DB-4B2ABA70BBF7}" type="datetimeFigureOut">
              <a:rPr lang="sk-SK" smtClean="0"/>
              <a:t>16. 5. 2021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C109-747A-443C-8FB9-2A1C759B63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671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48592" y="1493515"/>
            <a:ext cx="2388305" cy="1293964"/>
          </a:xfrm>
        </p:spPr>
        <p:txBody>
          <a:bodyPr>
            <a:noAutofit/>
          </a:bodyPr>
          <a:lstStyle/>
          <a:p>
            <a:r>
              <a:rPr lang="sk-SK" sz="5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</a:t>
            </a:r>
            <a:r>
              <a:rPr lang="sk-SK" sz="5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sport</a:t>
            </a:r>
            <a:endParaRPr lang="sk-SK" sz="54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201797" y="6252144"/>
            <a:ext cx="4457131" cy="60585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Made by Filip </a:t>
            </a:r>
            <a:r>
              <a:rPr lang="sk-SK" dirty="0" err="1"/>
              <a:t>Vaškovič</a:t>
            </a:r>
            <a:r>
              <a:rPr lang="sk-SK" dirty="0"/>
              <a:t> 6. 5. 2021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9" y="2787479"/>
            <a:ext cx="5110979" cy="273029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9" y="179492"/>
            <a:ext cx="5199572" cy="260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Čo je to e-</a:t>
            </a:r>
            <a:r>
              <a:rPr lang="sk-SK" dirty="0" err="1">
                <a:hlinkClick r:id="rId2" action="ppaction://hlinksldjump"/>
              </a:rPr>
              <a:t>sport</a:t>
            </a:r>
            <a:r>
              <a:rPr lang="sk-SK" dirty="0">
                <a:hlinkClick r:id="rId2" action="ppaction://hlinksldjump"/>
              </a:rPr>
              <a:t> </a:t>
            </a:r>
            <a:endParaRPr lang="sk-SK" dirty="0"/>
          </a:p>
          <a:p>
            <a:r>
              <a:rPr lang="sk-SK" dirty="0">
                <a:hlinkClick r:id="rId3" action="ppaction://hlinksldjump"/>
              </a:rPr>
              <a:t>Delenie hier v e-</a:t>
            </a:r>
            <a:r>
              <a:rPr lang="sk-SK" dirty="0" err="1">
                <a:hlinkClick r:id="rId3" action="ppaction://hlinksldjump"/>
              </a:rPr>
              <a:t>sport</a:t>
            </a:r>
            <a:r>
              <a:rPr lang="sk-SK" dirty="0">
                <a:hlinkClick r:id="rId3" action="ppaction://hlinksldjump"/>
              </a:rPr>
              <a:t> lige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E-</a:t>
            </a:r>
            <a:r>
              <a:rPr lang="sk-SK" dirty="0" err="1">
                <a:hlinkClick r:id="rId4" action="ppaction://hlinksldjump"/>
              </a:rPr>
              <a:t>sport</a:t>
            </a:r>
            <a:r>
              <a:rPr lang="sk-SK" dirty="0">
                <a:hlinkClick r:id="rId4" action="ppaction://hlinksldjump"/>
              </a:rPr>
              <a:t> podujatia</a:t>
            </a:r>
            <a:endParaRPr lang="sk-SK" dirty="0"/>
          </a:p>
          <a:p>
            <a:r>
              <a:rPr lang="sk-SK" dirty="0">
                <a:hlinkClick r:id="rId5" action="ppaction://hlinksldjump"/>
              </a:rPr>
              <a:t>Najznámejšie e-</a:t>
            </a:r>
            <a:r>
              <a:rPr lang="sk-SK" dirty="0" err="1">
                <a:hlinkClick r:id="rId5" action="ppaction://hlinksldjump"/>
              </a:rPr>
              <a:t>sport</a:t>
            </a:r>
            <a:r>
              <a:rPr lang="sk-SK" dirty="0">
                <a:hlinkClick r:id="rId5" action="ppaction://hlinksldjump"/>
              </a:rPr>
              <a:t> podujatia vo svete</a:t>
            </a:r>
            <a:endParaRPr lang="sk-SK" dirty="0"/>
          </a:p>
          <a:p>
            <a:r>
              <a:rPr lang="sk-SK" dirty="0">
                <a:hlinkClick r:id="rId6" action="ppaction://hlinksldjump"/>
              </a:rPr>
              <a:t>Najznámejšie hry ktoré sa hrali</a:t>
            </a:r>
            <a:endParaRPr lang="sk-SK" dirty="0"/>
          </a:p>
          <a:p>
            <a:r>
              <a:rPr lang="sk-SK" dirty="0">
                <a:hlinkClick r:id="rId7" action="ppaction://hlinksldjump"/>
              </a:rPr>
              <a:t>organizácie</a:t>
            </a:r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17" y="1260934"/>
            <a:ext cx="4360001" cy="2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>
                <a:latin typeface="Arial Black" panose="020B0A04020102020204" pitchFamily="34" charset="0"/>
              </a:rPr>
              <a:t>ČO JE TO ESPORT?</a:t>
            </a:r>
            <a:endParaRPr lang="sk-SK" dirty="0">
              <a:latin typeface="Arial Black" panose="020B0A04020102020204" pitchFamily="34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22465" y="2638994"/>
            <a:ext cx="9584575" cy="2777068"/>
          </a:xfrm>
        </p:spPr>
        <p:txBody>
          <a:bodyPr>
            <a:normAutofit fontScale="92500" lnSpcReduction="20000"/>
          </a:bodyPr>
          <a:lstStyle/>
          <a:p>
            <a:r>
              <a:rPr lang="sk-SK" sz="4000" b="1" cap="all" dirty="0"/>
              <a:t>ELEKTRONICKÝ ŠPORT – ESPORT</a:t>
            </a:r>
            <a:endParaRPr lang="sk-SK" sz="4000" b="1" dirty="0"/>
          </a:p>
          <a:p>
            <a:r>
              <a:rPr lang="sk-SK" sz="3200" b="1" dirty="0"/>
              <a:t>Elektronický šport</a:t>
            </a:r>
            <a:r>
              <a:rPr lang="sk-SK" sz="3200" dirty="0"/>
              <a:t> nazýva sa aj ako </a:t>
            </a:r>
            <a:r>
              <a:rPr lang="sk-SK" sz="3200" b="1" dirty="0"/>
              <a:t>e-</a:t>
            </a:r>
            <a:r>
              <a:rPr lang="sk-SK" sz="3200" b="1" dirty="0" err="1"/>
              <a:t>Sport</a:t>
            </a:r>
            <a:r>
              <a:rPr lang="sk-SK" sz="3200" dirty="0"/>
              <a:t>, </a:t>
            </a:r>
            <a:r>
              <a:rPr lang="sk-SK" sz="3200" b="1" dirty="0" err="1"/>
              <a:t>progaming</a:t>
            </a:r>
            <a:r>
              <a:rPr lang="sk-SK" sz="3200" b="1" dirty="0"/>
              <a:t> alebo </a:t>
            </a:r>
            <a:r>
              <a:rPr lang="sk-SK" sz="3200" b="1" dirty="0" err="1"/>
              <a:t>cybersport</a:t>
            </a:r>
            <a:r>
              <a:rPr lang="sk-SK" sz="3200" b="1" dirty="0"/>
              <a:t>.</a:t>
            </a:r>
          </a:p>
          <a:p>
            <a:r>
              <a:rPr lang="sk-SK" sz="3200" b="1" dirty="0"/>
              <a:t> </a:t>
            </a:r>
            <a:r>
              <a:rPr lang="sk-SK" sz="3200" dirty="0"/>
              <a:t>Je to súťažné hranie počítačových hier, ako profesionálneho športu.</a:t>
            </a:r>
          </a:p>
          <a:p>
            <a:endParaRPr lang="sk-SK" sz="24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92" y="76784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hier v e-</a:t>
            </a:r>
            <a:r>
              <a:rPr lang="sk-SK" dirty="0" err="1"/>
              <a:t>sport</a:t>
            </a:r>
            <a:r>
              <a:rPr lang="sk-SK" dirty="0"/>
              <a:t> lige</a:t>
            </a:r>
          </a:p>
        </p:txBody>
      </p:sp>
      <p:sp>
        <p:nvSpPr>
          <p:cNvPr id="9" name="Zástupný objekt pre obsah 8"/>
          <p:cNvSpPr>
            <a:spLocks noGrp="1"/>
          </p:cNvSpPr>
          <p:nvPr>
            <p:ph idx="1"/>
          </p:nvPr>
        </p:nvSpPr>
        <p:spPr>
          <a:xfrm>
            <a:off x="262597" y="1927489"/>
            <a:ext cx="11929403" cy="4351338"/>
          </a:xfrm>
        </p:spPr>
        <p:txBody>
          <a:bodyPr>
            <a:normAutofit/>
          </a:bodyPr>
          <a:lstStyle/>
          <a:p>
            <a:r>
              <a:rPr lang="sk-SK" b="1" dirty="0"/>
              <a:t>Elektronické športy</a:t>
            </a:r>
            <a:r>
              <a:rPr lang="sk-SK" dirty="0"/>
              <a:t> sa delia väčšinou podľa uznávaných typov počítačových hier:</a:t>
            </a:r>
            <a:endParaRPr lang="sk-SK" sz="3200" b="1" dirty="0"/>
          </a:p>
          <a:p>
            <a:pPr marL="1793875" indent="0">
              <a:buFont typeface="Wingdings" panose="05000000000000000000" pitchFamily="2" charset="2"/>
              <a:buChar char="Ø"/>
              <a:tabLst>
                <a:tab pos="2328863" algn="l"/>
              </a:tabLst>
            </a:pPr>
            <a:r>
              <a:rPr lang="sk-SK" dirty="0"/>
              <a:t> 	</a:t>
            </a:r>
            <a:r>
              <a:rPr lang="sk-SK" sz="2400" b="1" dirty="0"/>
              <a:t>FPS</a:t>
            </a:r>
            <a:r>
              <a:rPr lang="sk-SK" sz="2400" dirty="0"/>
              <a:t> (</a:t>
            </a:r>
            <a:r>
              <a:rPr lang="sk-SK" sz="2400" b="1" dirty="0" err="1"/>
              <a:t>first</a:t>
            </a:r>
            <a:r>
              <a:rPr lang="sk-SK" sz="2400" b="1" dirty="0"/>
              <a:t>-person </a:t>
            </a:r>
            <a:r>
              <a:rPr lang="sk-SK" sz="2400" b="1" dirty="0" err="1"/>
              <a:t>shoter</a:t>
            </a:r>
            <a:r>
              <a:rPr lang="sk-SK" sz="2400" dirty="0"/>
              <a:t>)-</a:t>
            </a:r>
            <a:r>
              <a:rPr lang="sk-SK" sz="2400" b="1" dirty="0"/>
              <a:t> </a:t>
            </a:r>
            <a:r>
              <a:rPr lang="sk-SK" sz="2400" b="1" dirty="0" err="1"/>
              <a:t>Counter</a:t>
            </a:r>
            <a:r>
              <a:rPr lang="sk-SK" sz="2400" b="1" dirty="0"/>
              <a:t> </a:t>
            </a:r>
            <a:r>
              <a:rPr lang="sk-SK" sz="2400" b="1" dirty="0" err="1"/>
              <a:t>Strike</a:t>
            </a:r>
            <a:r>
              <a:rPr lang="sk-SK" sz="2400" b="1" dirty="0"/>
              <a:t>: </a:t>
            </a:r>
            <a:r>
              <a:rPr lang="sk-SK" sz="2400" b="1" dirty="0" err="1"/>
              <a:t>Global</a:t>
            </a:r>
            <a:r>
              <a:rPr lang="sk-SK" sz="2400" b="1" dirty="0"/>
              <a:t> </a:t>
            </a:r>
            <a:r>
              <a:rPr lang="sk-SK" sz="2400" b="1" dirty="0" err="1"/>
              <a:t>Offensive</a:t>
            </a:r>
            <a:endParaRPr lang="sk-SK" sz="2400" dirty="0"/>
          </a:p>
          <a:p>
            <a:pPr marL="1793875" indent="0">
              <a:buFont typeface="Wingdings" panose="05000000000000000000" pitchFamily="2" charset="2"/>
              <a:buChar char="Ø"/>
              <a:tabLst>
                <a:tab pos="2328863" algn="l"/>
              </a:tabLst>
            </a:pPr>
            <a:r>
              <a:rPr lang="sk-SK" sz="2400" dirty="0"/>
              <a:t> 	</a:t>
            </a:r>
            <a:r>
              <a:rPr lang="sk-SK" sz="2400" b="1" dirty="0"/>
              <a:t>MMORPG (</a:t>
            </a:r>
            <a:r>
              <a:rPr lang="sk-SK" sz="2400" b="1" dirty="0" err="1"/>
              <a:t>massively</a:t>
            </a:r>
            <a:r>
              <a:rPr lang="sk-SK" sz="2400" b="1" dirty="0"/>
              <a:t> </a:t>
            </a:r>
            <a:r>
              <a:rPr lang="sk-SK" sz="2400" b="1" dirty="0" err="1"/>
              <a:t>multiplayer</a:t>
            </a:r>
            <a:r>
              <a:rPr lang="sk-SK" sz="2400" b="1" dirty="0"/>
              <a:t> online role-</a:t>
            </a:r>
            <a:r>
              <a:rPr lang="sk-SK" sz="2400" b="1" dirty="0" err="1"/>
              <a:t>playing</a:t>
            </a:r>
            <a:r>
              <a:rPr lang="sk-SK" sz="2400" b="1" dirty="0"/>
              <a:t> game)-</a:t>
            </a:r>
            <a:r>
              <a:rPr lang="sk-SK" sz="2400" b="1" dirty="0" err="1"/>
              <a:t>World</a:t>
            </a:r>
            <a:r>
              <a:rPr lang="sk-SK" sz="2400" b="1" dirty="0"/>
              <a:t> of </a:t>
            </a:r>
          </a:p>
          <a:p>
            <a:pPr marL="1793875" indent="0">
              <a:buNone/>
              <a:tabLst>
                <a:tab pos="2328863" algn="l"/>
              </a:tabLst>
            </a:pPr>
            <a:r>
              <a:rPr lang="sk-SK" sz="2400" b="1" dirty="0"/>
              <a:t>	</a:t>
            </a:r>
            <a:r>
              <a:rPr lang="sk-SK" sz="2400" b="1" dirty="0" err="1"/>
              <a:t>Warcraft</a:t>
            </a:r>
            <a:endParaRPr lang="sk-SK" sz="2400" b="1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sk-SK" sz="2400" dirty="0"/>
              <a:t>   </a:t>
            </a:r>
            <a:r>
              <a:rPr lang="sk-SK" sz="2400" b="1" dirty="0"/>
              <a:t>MOBA  (</a:t>
            </a:r>
            <a:r>
              <a:rPr lang="sk-SK" sz="2400" b="1" dirty="0" err="1"/>
              <a:t>Multiplayer</a:t>
            </a:r>
            <a:r>
              <a:rPr lang="sk-SK" sz="2400" b="1" dirty="0"/>
              <a:t> online </a:t>
            </a:r>
            <a:r>
              <a:rPr lang="sk-SK" sz="2400" b="1" dirty="0" err="1"/>
              <a:t>battle</a:t>
            </a:r>
            <a:r>
              <a:rPr lang="sk-SK" sz="2400" b="1" dirty="0"/>
              <a:t> </a:t>
            </a:r>
            <a:r>
              <a:rPr lang="sk-SK" sz="2400" b="1" dirty="0" err="1"/>
              <a:t>arena</a:t>
            </a:r>
            <a:r>
              <a:rPr lang="sk-SK" sz="2400" b="1" dirty="0"/>
              <a:t> ) </a:t>
            </a:r>
            <a:r>
              <a:rPr lang="sk-SK" sz="2400" b="1" dirty="0" err="1"/>
              <a:t>League</a:t>
            </a:r>
            <a:r>
              <a:rPr lang="sk-SK" sz="2400" b="1" dirty="0"/>
              <a:t> of </a:t>
            </a:r>
            <a:r>
              <a:rPr lang="sk-SK" sz="2400" b="1" dirty="0" err="1"/>
              <a:t>Legends</a:t>
            </a:r>
            <a:endParaRPr lang="sk-SK" sz="2400" b="1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sk-SK" sz="2400" dirty="0"/>
              <a:t>   </a:t>
            </a:r>
            <a:r>
              <a:rPr lang="sk-SK" sz="2400" b="1" dirty="0"/>
              <a:t>RTS (</a:t>
            </a:r>
            <a:r>
              <a:rPr lang="sk-SK" sz="2400" b="1" dirty="0" err="1"/>
              <a:t>real-time</a:t>
            </a:r>
            <a:r>
              <a:rPr lang="sk-SK" sz="2400" b="1" dirty="0"/>
              <a:t> </a:t>
            </a:r>
            <a:r>
              <a:rPr lang="sk-SK" sz="2400" b="1" dirty="0" err="1"/>
              <a:t>strategy</a:t>
            </a:r>
            <a:r>
              <a:rPr lang="sk-SK" sz="2400" b="1" dirty="0"/>
              <a:t>)-  </a:t>
            </a:r>
            <a:r>
              <a:rPr lang="sk-SK" sz="2400" b="1" dirty="0" err="1"/>
              <a:t>age</a:t>
            </a:r>
            <a:r>
              <a:rPr lang="sk-SK" sz="2400" b="1" dirty="0"/>
              <a:t> of </a:t>
            </a:r>
            <a:r>
              <a:rPr lang="sk-SK" sz="2400" b="1" dirty="0" err="1"/>
              <a:t>empires</a:t>
            </a:r>
            <a:endParaRPr lang="sk-SK" sz="2400" b="1" dirty="0"/>
          </a:p>
          <a:p>
            <a:pPr marL="1828800" lvl="4" indent="0">
              <a:buNone/>
            </a:pPr>
            <a:r>
              <a:rPr lang="sk-SK" sz="2400" b="1" dirty="0"/>
              <a:t>                      </a:t>
            </a: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75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E-</a:t>
            </a:r>
            <a:r>
              <a:rPr lang="sk-SK" dirty="0" err="1"/>
              <a:t>sport</a:t>
            </a:r>
            <a:r>
              <a:rPr lang="sk-SK" dirty="0"/>
              <a:t> podujatia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Podujatia sa konajú po celom svete no tie najznámejšie väčšinou v</a:t>
            </a:r>
            <a:r>
              <a:rPr lang="sk-SK" b="1" dirty="0"/>
              <a:t> Európe</a:t>
            </a:r>
            <a:r>
              <a:rPr lang="sk-SK" dirty="0"/>
              <a:t> a </a:t>
            </a:r>
            <a:r>
              <a:rPr lang="sk-SK" b="1" dirty="0"/>
              <a:t>USA</a:t>
            </a:r>
            <a:r>
              <a:rPr lang="sk-SK" dirty="0"/>
              <a:t>,</a:t>
            </a:r>
            <a:r>
              <a:rPr lang="sk-SK" b="1" dirty="0"/>
              <a:t> zriedka v Ázii</a:t>
            </a:r>
            <a:r>
              <a:rPr lang="sk-SK" dirty="0"/>
              <a:t>. </a:t>
            </a:r>
          </a:p>
          <a:p>
            <a:r>
              <a:rPr lang="sk-SK" dirty="0"/>
              <a:t>Taktiež na “</a:t>
            </a:r>
            <a:r>
              <a:rPr lang="sk-SK" b="1" dirty="0" err="1"/>
              <a:t>československu</a:t>
            </a:r>
            <a:r>
              <a:rPr lang="sk-SK" b="1" dirty="0"/>
              <a:t>“</a:t>
            </a:r>
            <a:r>
              <a:rPr lang="sk-SK" dirty="0"/>
              <a:t> máme dokonca dve veľké podujatia. </a:t>
            </a:r>
          </a:p>
          <a:p>
            <a:r>
              <a:rPr lang="sk-SK" b="1" dirty="0"/>
              <a:t>Na Slovensku sa každoročne koná Y-GAMES</a:t>
            </a:r>
            <a:r>
              <a:rPr lang="sk-SK" dirty="0"/>
              <a:t>. </a:t>
            </a:r>
          </a:p>
          <a:p>
            <a:r>
              <a:rPr lang="sk-SK" b="1" dirty="0"/>
              <a:t>V Česku MČR (Majstrovstvo ČR v počítačových hrách) , ktoré svojou kvalitou sa vyrovnáva menším európskym turnajom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57" y="358139"/>
            <a:ext cx="2610803" cy="261080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81" y="5188501"/>
            <a:ext cx="2667630" cy="14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Najznámejšie e-</a:t>
            </a:r>
            <a:r>
              <a:rPr lang="sk-SK" dirty="0" err="1"/>
              <a:t>sport</a:t>
            </a:r>
            <a:r>
              <a:rPr lang="sk-SK" dirty="0"/>
              <a:t> podujatia vo svete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134600" cy="3970265"/>
          </a:xfrm>
        </p:spPr>
        <p:txBody>
          <a:bodyPr/>
          <a:lstStyle/>
          <a:p>
            <a:r>
              <a:rPr lang="sk-SK" b="1" dirty="0"/>
              <a:t>Medzi najznámejšie podujatia vo svete patria tieto</a:t>
            </a:r>
            <a:r>
              <a:rPr lang="sk-SK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 err="1"/>
              <a:t>DreamHack</a:t>
            </a:r>
            <a:r>
              <a:rPr lang="sk-SK" dirty="0"/>
              <a:t> </a:t>
            </a:r>
            <a:r>
              <a:rPr lang="sk-SK" dirty="0" err="1"/>
              <a:t>Summer</a:t>
            </a:r>
            <a:r>
              <a:rPr lang="sk-SK" dirty="0"/>
              <a:t>/</a:t>
            </a:r>
            <a:r>
              <a:rPr lang="sk-SK" dirty="0" err="1"/>
              <a:t>Winter</a:t>
            </a:r>
            <a:endParaRPr lang="sk-SK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/>
              <a:t>IEM – Intel </a:t>
            </a:r>
            <a:r>
              <a:rPr lang="sk-SK" dirty="0" err="1"/>
              <a:t>Extreme</a:t>
            </a:r>
            <a:r>
              <a:rPr lang="sk-SK" dirty="0"/>
              <a:t> </a:t>
            </a:r>
            <a:r>
              <a:rPr lang="sk-SK" dirty="0" err="1"/>
              <a:t>Master</a:t>
            </a:r>
            <a:endParaRPr lang="sk-SK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/>
              <a:t>ESL – </a:t>
            </a:r>
            <a:r>
              <a:rPr lang="sk-SK" dirty="0" err="1"/>
              <a:t>Electronic</a:t>
            </a:r>
            <a:r>
              <a:rPr lang="sk-SK" dirty="0"/>
              <a:t> </a:t>
            </a:r>
            <a:r>
              <a:rPr lang="sk-SK" dirty="0" err="1"/>
              <a:t>Sports</a:t>
            </a:r>
            <a:r>
              <a:rPr lang="sk-SK" dirty="0"/>
              <a:t> </a:t>
            </a:r>
            <a:r>
              <a:rPr lang="sk-SK" dirty="0" err="1"/>
              <a:t>League</a:t>
            </a:r>
            <a:endParaRPr lang="sk-SK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/>
              <a:t>ESWC – </a:t>
            </a:r>
            <a:r>
              <a:rPr lang="sk-SK" dirty="0" err="1"/>
              <a:t>Electronic</a:t>
            </a:r>
            <a:r>
              <a:rPr lang="sk-SK" dirty="0"/>
              <a:t> </a:t>
            </a:r>
            <a:r>
              <a:rPr lang="sk-SK" dirty="0" err="1"/>
              <a:t>Sports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Cup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/>
              <a:t>ESEA – ESEA </a:t>
            </a:r>
            <a:r>
              <a:rPr lang="sk-SK" dirty="0" err="1"/>
              <a:t>League</a:t>
            </a:r>
            <a:endParaRPr lang="sk-SK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sk-SK" dirty="0"/>
              <a:t>MLG – Major </a:t>
            </a:r>
            <a:r>
              <a:rPr lang="sk-SK" dirty="0" err="1"/>
              <a:t>League</a:t>
            </a:r>
            <a:r>
              <a:rPr lang="sk-SK" dirty="0"/>
              <a:t> </a:t>
            </a:r>
            <a:r>
              <a:rPr lang="sk-SK" dirty="0" err="1"/>
              <a:t>Gaming</a:t>
            </a:r>
            <a:endParaRPr lang="sk-SK" dirty="0"/>
          </a:p>
          <a:p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40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jekt pre obsah 6"/>
          <p:cNvSpPr>
            <a:spLocks noGrp="1"/>
          </p:cNvSpPr>
          <p:nvPr>
            <p:ph sz="half" idx="2"/>
          </p:nvPr>
        </p:nvSpPr>
        <p:spPr>
          <a:xfrm>
            <a:off x="1158663" y="1960590"/>
            <a:ext cx="4878391" cy="4026142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/>
              <a:t>Medzi najvýznamnejšie hry, ktoré sa hrali alebo hrajú patria tieto</a:t>
            </a:r>
            <a:r>
              <a:rPr lang="sk-SK" dirty="0"/>
              <a:t>:</a:t>
            </a:r>
          </a:p>
          <a:p>
            <a:pPr lvl="0"/>
            <a:r>
              <a:rPr lang="sk-SK" dirty="0" err="1"/>
              <a:t>League</a:t>
            </a:r>
            <a:r>
              <a:rPr lang="sk-SK" dirty="0"/>
              <a:t> of </a:t>
            </a:r>
            <a:r>
              <a:rPr lang="sk-SK" dirty="0" err="1"/>
              <a:t>Legends</a:t>
            </a:r>
            <a:r>
              <a:rPr lang="sk-SK" dirty="0"/>
              <a:t> – MOBA  </a:t>
            </a:r>
          </a:p>
          <a:p>
            <a:pPr lvl="0"/>
            <a:r>
              <a:rPr lang="sk-SK" dirty="0" err="1"/>
              <a:t>DotA</a:t>
            </a:r>
            <a:r>
              <a:rPr lang="sk-SK" dirty="0"/>
              <a:t> 2 – MOBA </a:t>
            </a:r>
          </a:p>
          <a:p>
            <a:pPr lvl="0"/>
            <a:r>
              <a:rPr lang="sk-SK" dirty="0" err="1"/>
              <a:t>StarCraft</a:t>
            </a:r>
            <a:r>
              <a:rPr lang="sk-SK" dirty="0"/>
              <a:t> II: </a:t>
            </a:r>
            <a:r>
              <a:rPr lang="sk-SK" dirty="0" err="1"/>
              <a:t>Heart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Swarm</a:t>
            </a:r>
            <a:r>
              <a:rPr lang="sk-SK" dirty="0"/>
              <a:t> – RTS</a:t>
            </a:r>
          </a:p>
          <a:p>
            <a:pPr lvl="0"/>
            <a:r>
              <a:rPr lang="sk-SK" dirty="0" err="1"/>
              <a:t>StarCraft</a:t>
            </a:r>
            <a:r>
              <a:rPr lang="sk-SK" dirty="0"/>
              <a:t> II: </a:t>
            </a:r>
            <a:r>
              <a:rPr lang="sk-SK" dirty="0" err="1"/>
              <a:t>Wings</a:t>
            </a:r>
            <a:r>
              <a:rPr lang="sk-SK" dirty="0"/>
              <a:t> of Liberty – RTS </a:t>
            </a:r>
          </a:p>
          <a:p>
            <a:pPr lvl="0"/>
            <a:r>
              <a:rPr lang="sk-SK" dirty="0" err="1"/>
              <a:t>StarCraft</a:t>
            </a:r>
            <a:r>
              <a:rPr lang="sk-SK" dirty="0"/>
              <a:t>: </a:t>
            </a:r>
            <a:r>
              <a:rPr lang="sk-SK" dirty="0" err="1"/>
              <a:t>Brood</a:t>
            </a:r>
            <a:r>
              <a:rPr lang="sk-SK" dirty="0"/>
              <a:t> </a:t>
            </a:r>
            <a:r>
              <a:rPr lang="sk-SK" dirty="0" err="1"/>
              <a:t>War</a:t>
            </a:r>
            <a:r>
              <a:rPr lang="sk-SK" dirty="0"/>
              <a:t> – RTS </a:t>
            </a:r>
          </a:p>
          <a:p>
            <a:pPr marL="0" lvl="0" indent="0">
              <a:buNone/>
            </a:pPr>
            <a:r>
              <a:rPr lang="sk-SK" dirty="0"/>
              <a:t> </a:t>
            </a:r>
          </a:p>
          <a:p>
            <a:endParaRPr lang="sk-SK" dirty="0"/>
          </a:p>
        </p:txBody>
      </p:sp>
      <p:sp>
        <p:nvSpPr>
          <p:cNvPr id="8" name="Zástupný objekt pre text 7"/>
          <p:cNvSpPr>
            <a:spLocks noGrp="1"/>
          </p:cNvSpPr>
          <p:nvPr>
            <p:ph type="body" sz="quarter" idx="3"/>
          </p:nvPr>
        </p:nvSpPr>
        <p:spPr>
          <a:xfrm>
            <a:off x="1953491" y="388189"/>
            <a:ext cx="7311279" cy="1106574"/>
          </a:xfrm>
        </p:spPr>
        <p:txBody>
          <a:bodyPr/>
          <a:lstStyle/>
          <a:p>
            <a:r>
              <a:rPr lang="sk-SK" sz="3200" b="1" dirty="0"/>
              <a:t>Najznámejšie hry ktoré sa hrali</a:t>
            </a:r>
          </a:p>
          <a:p>
            <a:endParaRPr lang="sk-SK" dirty="0"/>
          </a:p>
        </p:txBody>
      </p:sp>
      <p:sp>
        <p:nvSpPr>
          <p:cNvPr id="9" name="Zástupný objekt pre obsah 8"/>
          <p:cNvSpPr>
            <a:spLocks noGrp="1"/>
          </p:cNvSpPr>
          <p:nvPr>
            <p:ph sz="quarter" idx="4"/>
          </p:nvPr>
        </p:nvSpPr>
        <p:spPr>
          <a:xfrm>
            <a:off x="6525883" y="1960590"/>
            <a:ext cx="4875210" cy="3655206"/>
          </a:xfrm>
        </p:spPr>
        <p:txBody>
          <a:bodyPr>
            <a:normAutofit lnSpcReduction="10000"/>
          </a:bodyPr>
          <a:lstStyle/>
          <a:p>
            <a:pPr lvl="0"/>
            <a:r>
              <a:rPr lang="sk-SK" dirty="0" err="1"/>
              <a:t>Warcraft</a:t>
            </a:r>
            <a:r>
              <a:rPr lang="sk-SK" dirty="0"/>
              <a:t> 3: </a:t>
            </a:r>
            <a:r>
              <a:rPr lang="sk-SK" dirty="0" err="1"/>
              <a:t>Frozen</a:t>
            </a:r>
            <a:r>
              <a:rPr lang="sk-SK" dirty="0"/>
              <a:t> </a:t>
            </a:r>
            <a:r>
              <a:rPr lang="sk-SK" dirty="0" err="1"/>
              <a:t>Throne</a:t>
            </a:r>
            <a:r>
              <a:rPr lang="sk-SK" dirty="0"/>
              <a:t> – RTS </a:t>
            </a:r>
          </a:p>
          <a:p>
            <a:pPr lvl="0"/>
            <a:r>
              <a:rPr lang="sk-SK" dirty="0" err="1"/>
              <a:t>Counter-Strike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Offensive</a:t>
            </a:r>
            <a:r>
              <a:rPr lang="sk-SK" dirty="0"/>
              <a:t> – FPS </a:t>
            </a:r>
          </a:p>
          <a:p>
            <a:pPr lvl="0"/>
            <a:r>
              <a:rPr lang="sk-SK" dirty="0" err="1"/>
              <a:t>Counter-Strike</a:t>
            </a:r>
            <a:r>
              <a:rPr lang="sk-SK" dirty="0"/>
              <a:t> 1.6 – FPS</a:t>
            </a:r>
          </a:p>
          <a:p>
            <a:pPr lvl="0"/>
            <a:r>
              <a:rPr lang="sk-SK" dirty="0" err="1"/>
              <a:t>Counter-Strike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– FPS</a:t>
            </a:r>
          </a:p>
          <a:p>
            <a:pPr lvl="0"/>
            <a:r>
              <a:rPr lang="sk-SK" dirty="0" err="1"/>
              <a:t>Quake</a:t>
            </a:r>
            <a:r>
              <a:rPr lang="sk-SK" dirty="0"/>
              <a:t> – FPS </a:t>
            </a:r>
          </a:p>
          <a:p>
            <a:pPr lvl="0"/>
            <a:r>
              <a:rPr lang="sk-SK" dirty="0" err="1"/>
              <a:t>World</a:t>
            </a:r>
            <a:r>
              <a:rPr lang="sk-SK" dirty="0"/>
              <a:t> of </a:t>
            </a:r>
            <a:r>
              <a:rPr lang="sk-SK" dirty="0" err="1"/>
              <a:t>Tanks</a:t>
            </a:r>
            <a:r>
              <a:rPr lang="sk-SK" dirty="0"/>
              <a:t> – MMO </a:t>
            </a:r>
          </a:p>
          <a:p>
            <a:endParaRPr lang="sk-SK" dirty="0"/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73" y="809826"/>
            <a:ext cx="2010452" cy="1150764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43" y="5306096"/>
            <a:ext cx="2266479" cy="1359887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" y="973536"/>
            <a:ext cx="1877219" cy="987054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69" y="5469124"/>
            <a:ext cx="2652720" cy="1297436"/>
          </a:xfrm>
          <a:prstGeom prst="rect">
            <a:avLst/>
          </a:prstGeom>
        </p:spPr>
      </p:pic>
      <p:pic>
        <p:nvPicPr>
          <p:cNvPr id="18" name="Obrázo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83" y="2593201"/>
            <a:ext cx="1858633" cy="10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A takto to vyzerá s organizáciami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medzi najväčšie na svete patria:</a:t>
            </a:r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  <a:tabLst>
                <a:tab pos="3675063" algn="l"/>
                <a:tab pos="3770313" algn="l"/>
              </a:tabLst>
            </a:pPr>
            <a:r>
              <a:rPr lang="sk-SK" b="1" dirty="0"/>
              <a:t>     </a:t>
            </a:r>
            <a:r>
              <a:rPr lang="sk-SK" b="1" dirty="0" err="1"/>
              <a:t>Fnatic</a:t>
            </a:r>
            <a:r>
              <a:rPr lang="sk-SK" dirty="0"/>
              <a:t> </a:t>
            </a:r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    SK </a:t>
            </a:r>
            <a:r>
              <a:rPr lang="sk-SK" b="1" dirty="0" err="1"/>
              <a:t>Gaming</a:t>
            </a:r>
            <a:endParaRPr lang="sk-SK" dirty="0"/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    Virtus.pro</a:t>
            </a:r>
            <a:endParaRPr lang="sk-SK" dirty="0"/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    </a:t>
            </a:r>
            <a:r>
              <a:rPr lang="sk-SK" b="1" dirty="0" err="1"/>
              <a:t>Ninjas</a:t>
            </a:r>
            <a:r>
              <a:rPr lang="sk-SK" b="1" dirty="0"/>
              <a:t> in </a:t>
            </a:r>
            <a:r>
              <a:rPr lang="sk-SK" b="1" dirty="0" err="1"/>
              <a:t>Pyjamas</a:t>
            </a:r>
            <a:r>
              <a:rPr lang="sk-SK" dirty="0"/>
              <a:t> </a:t>
            </a:r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    </a:t>
            </a:r>
            <a:r>
              <a:rPr lang="sk-SK" b="1" dirty="0" err="1"/>
              <a:t>Natus</a:t>
            </a:r>
            <a:r>
              <a:rPr lang="sk-SK" b="1" dirty="0"/>
              <a:t> </a:t>
            </a:r>
            <a:r>
              <a:rPr lang="sk-SK" b="1" dirty="0" err="1"/>
              <a:t>Vincere</a:t>
            </a:r>
            <a:endParaRPr lang="sk-SK" dirty="0"/>
          </a:p>
          <a:p>
            <a:pPr marL="3416300" lvl="1">
              <a:buClr>
                <a:srgbClr val="92D050"/>
              </a:buClr>
              <a:buSzPct val="100000"/>
              <a:buFont typeface="Wingdings" panose="05000000000000000000" pitchFamily="2" charset="2"/>
              <a:buChar char="q"/>
            </a:pPr>
            <a:r>
              <a:rPr lang="sk-SK" b="1" dirty="0"/>
              <a:t>     CLG-</a:t>
            </a:r>
            <a:r>
              <a:rPr lang="sk-SK" b="1" dirty="0" err="1"/>
              <a:t>Gaming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...</a:t>
            </a: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1479665" y="6109227"/>
            <a:ext cx="473826" cy="41563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14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9292" y="2252973"/>
            <a:ext cx="10515600" cy="1325563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89" y="1562763"/>
            <a:ext cx="4031546" cy="40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8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146</TotalTime>
  <Words>202</Words>
  <Application>Microsoft Office PowerPoint</Application>
  <PresentationFormat>Širokoúhlá obrazovka</PresentationFormat>
  <Paragraphs>58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Trebuchet MS</vt:lpstr>
      <vt:lpstr>Tw Cen MT</vt:lpstr>
      <vt:lpstr>Wingdings</vt:lpstr>
      <vt:lpstr>Obvod</vt:lpstr>
      <vt:lpstr>E-sport</vt:lpstr>
      <vt:lpstr>Obsah</vt:lpstr>
      <vt:lpstr>ČO JE TO ESPORT?</vt:lpstr>
      <vt:lpstr>Delenie hier v e-sport lige</vt:lpstr>
      <vt:lpstr>E-sport podujatia</vt:lpstr>
      <vt:lpstr>Najznámejšie e-sport podujatia vo svete</vt:lpstr>
      <vt:lpstr>Prezentace aplikace PowerPoint</vt:lpstr>
      <vt:lpstr>A takto to vyzerá s organizáciami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</dc:title>
  <dc:creator>student</dc:creator>
  <cp:lastModifiedBy>FILIP</cp:lastModifiedBy>
  <cp:revision>23</cp:revision>
  <dcterms:created xsi:type="dcterms:W3CDTF">2021-05-06T09:08:23Z</dcterms:created>
  <dcterms:modified xsi:type="dcterms:W3CDTF">2021-05-16T06:35:06Z</dcterms:modified>
</cp:coreProperties>
</file>