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F8EE682-6D9A-46BA-9EDB-C89EC98AA94C}" type="datetimeFigureOut">
              <a:rPr lang="sk-SK" smtClean="0"/>
              <a:t>20. 1. 2020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37000C1-8ED3-4C2D-9C13-A0F772FCF38D}" type="slidenum">
              <a:rPr lang="sk-SK" smtClean="0"/>
              <a:t>‹#›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1412776"/>
            <a:ext cx="7315200" cy="3698873"/>
          </a:xfrm>
        </p:spPr>
        <p:txBody>
          <a:bodyPr>
            <a:normAutofit/>
          </a:bodyPr>
          <a:lstStyle/>
          <a:p>
            <a:r>
              <a:rPr lang="sk-SK" sz="8000" dirty="0" smtClean="0"/>
              <a:t>EZOP</a:t>
            </a:r>
            <a:endParaRPr lang="sk-SK" sz="8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Nina Marčeková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4943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endParaRPr lang="sk-SK" sz="2800" dirty="0" smtClean="0"/>
          </a:p>
          <a:p>
            <a:pPr marL="45720" indent="0">
              <a:buNone/>
            </a:pPr>
            <a:r>
              <a:rPr lang="sk-SK" sz="2800" dirty="0"/>
              <a:t> </a:t>
            </a:r>
            <a:r>
              <a:rPr lang="sk-SK" sz="3200" dirty="0" smtClean="0"/>
              <a:t>bol </a:t>
            </a:r>
            <a:r>
              <a:rPr lang="sk-SK" sz="3200" dirty="0"/>
              <a:t>starogrécky autor bájok. Patrí dodnes k najznámejším bájkarom. Pôsobil v Grécku asi v 6. st. pred Kr. Jeho tvorba sa spočiatku prednášala len ústne a zozbieral ju až v 3. storočí pred Kristom Demetrios Falérsky.</a:t>
            </a:r>
          </a:p>
        </p:txBody>
      </p:sp>
      <p:pic>
        <p:nvPicPr>
          <p:cNvPr id="1026" name="Picture 2" descr="Súvisiaci 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3848" cy="321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260648"/>
            <a:ext cx="7315200" cy="6048713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sk-SK" sz="3200" dirty="0"/>
              <a:t>O jeho živote toho nie je veľa známe, narodil sa pravdepodobne okolo roku 620 pred Kr. ako </a:t>
            </a:r>
            <a:r>
              <a:rPr lang="sk-SK" sz="3200" dirty="0" smtClean="0"/>
              <a:t>otrok</a:t>
            </a:r>
            <a:r>
              <a:rPr lang="sk-SK" sz="3200" dirty="0"/>
              <a:t> v </a:t>
            </a:r>
            <a:r>
              <a:rPr lang="sk-SK" sz="3200" dirty="0" smtClean="0"/>
              <a:t>Sardách</a:t>
            </a:r>
            <a:r>
              <a:rPr lang="sk-SK" sz="3200" dirty="0"/>
              <a:t> v </a:t>
            </a:r>
            <a:r>
              <a:rPr lang="sk-SK" sz="3200" dirty="0" smtClean="0"/>
              <a:t>Malej Ázii, </a:t>
            </a:r>
            <a:r>
              <a:rPr lang="sk-SK" sz="3200" dirty="0"/>
              <a:t>neskôr žil </a:t>
            </a:r>
            <a:r>
              <a:rPr lang="sk-SK" sz="3200" dirty="0" smtClean="0"/>
              <a:t>v Aténach</a:t>
            </a:r>
            <a:r>
              <a:rPr lang="sk-SK" sz="3200" dirty="0"/>
              <a:t> a na </a:t>
            </a:r>
            <a:r>
              <a:rPr lang="sk-SK" sz="3200" dirty="0" smtClean="0"/>
              <a:t>ostrove Samos. </a:t>
            </a:r>
            <a:r>
              <a:rPr lang="sk-SK" sz="3200" dirty="0"/>
              <a:t>Za svojho života veľa cestoval. Iné zdroje uvádzajú, že bol mrzák a fyzicky chorý. Pravdepodobnejšia je tá druhá verzia, lebo ho ako fyzicky chorého nezabili ale nechali žiť, pretože bol vzdelaný, ako pisár. </a:t>
            </a:r>
          </a:p>
        </p:txBody>
      </p:sp>
    </p:spTree>
    <p:extLst>
      <p:ext uri="{BB962C8B-B14F-4D97-AF65-F5344CB8AC3E}">
        <p14:creationId xmlns:p14="http://schemas.microsoft.com/office/powerpoint/2010/main" val="7650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14400" y="2132856"/>
            <a:ext cx="7315200" cy="453650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sk-SK" sz="3200" dirty="0"/>
              <a:t>Všetky </a:t>
            </a:r>
            <a:r>
              <a:rPr lang="sk-SK" sz="3200" dirty="0" smtClean="0"/>
              <a:t>bájky</a:t>
            </a:r>
            <a:r>
              <a:rPr lang="sk-SK" sz="3200" dirty="0"/>
              <a:t> obsahujú na konci väčšinou </a:t>
            </a:r>
            <a:r>
              <a:rPr lang="sk-SK" sz="3200" dirty="0" smtClean="0"/>
              <a:t>didaktické</a:t>
            </a:r>
            <a:r>
              <a:rPr lang="sk-SK" sz="3200" dirty="0"/>
              <a:t> poučenie. Hrdinami jeho bájok sú predovšetkým zvieratá a to všeobecne známe. Takisto však písal bájky, v ktorých vystupovali jednoduchí ľudia, kde poukazoval na lakomosť či chamtivosť. Jeho tvorba sa stala časom známou na celom svete.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75" y="21222"/>
            <a:ext cx="2267366" cy="3025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6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íva">
  <a:themeElements>
    <a:clrScheme name="Vlastná 3">
      <a:dk1>
        <a:sysClr val="windowText" lastClr="000000"/>
      </a:dk1>
      <a:lt1>
        <a:srgbClr val="000000"/>
      </a:lt1>
      <a:dk2>
        <a:srgbClr val="0CFFFE"/>
      </a:dk2>
      <a:lt2>
        <a:srgbClr val="000000"/>
      </a:lt2>
      <a:accent1>
        <a:srgbClr val="92D050"/>
      </a:accent1>
      <a:accent2>
        <a:srgbClr val="66FFFF"/>
      </a:accent2>
      <a:accent3>
        <a:srgbClr val="92D050"/>
      </a:accent3>
      <a:accent4>
        <a:srgbClr val="66FFFF"/>
      </a:accent4>
      <a:accent5>
        <a:srgbClr val="8DFF69"/>
      </a:accent5>
      <a:accent6>
        <a:srgbClr val="0070C0"/>
      </a:accent6>
      <a:hlink>
        <a:srgbClr val="0070C0"/>
      </a:hlink>
      <a:folHlink>
        <a:srgbClr val="8DFF69"/>
      </a:folHlink>
    </a:clrScheme>
    <a:fontScheme name="Office, klas. ver.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37</TotalTime>
  <Words>23</Words>
  <Application>Microsoft Office PowerPoint</Application>
  <PresentationFormat>Prezentácia na obrazovke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Perspektíva</vt:lpstr>
      <vt:lpstr>EZOP</vt:lpstr>
      <vt:lpstr>Prezentácia programu PowerPoint</vt:lpstr>
      <vt:lpstr>Prezentácia programu PowerPoint</vt:lpstr>
      <vt:lpstr>Prezentácia programu PowerPoint</vt:lpstr>
    </vt:vector>
  </TitlesOfParts>
  <Company>Financna sprava Slovenskej republiky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EZOP</dc:title>
  <dc:creator>Administrator</dc:creator>
  <cp:lastModifiedBy>Administrator</cp:lastModifiedBy>
  <cp:revision>4</cp:revision>
  <dcterms:created xsi:type="dcterms:W3CDTF">2020-01-17T19:10:43Z</dcterms:created>
  <dcterms:modified xsi:type="dcterms:W3CDTF">2020-01-20T18:35:43Z</dcterms:modified>
</cp:coreProperties>
</file>