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CD108DA4-7A5A-4AED-9D7C-9FE04FA8C36F}">
          <p14:sldIdLst>
            <p14:sldId id="256"/>
            <p14:sldId id="257"/>
          </p14:sldIdLst>
        </p14:section>
        <p14:section name="Sekcia bez názvu" id="{185EA48A-7313-43C6-AF80-5AE1ACE6AD5D}">
          <p14:sldIdLst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05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2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166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97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339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81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45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56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5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10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515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9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82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3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7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53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03C4-0BF6-4A03-AC64-7A174564AD37}" type="datetimeFigureOut">
              <a:rPr lang="sk-SK" smtClean="0"/>
              <a:t>20.1.2020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0C0A-6052-47FF-9204-A4306A7CB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1509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DE70F4-87E0-4B27-BA74-453D0104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8575"/>
            <a:ext cx="9448800" cy="2068497"/>
          </a:xfrm>
        </p:spPr>
        <p:txBody>
          <a:bodyPr>
            <a:normAutofit fontScale="90000"/>
          </a:bodyPr>
          <a:lstStyle/>
          <a:p>
            <a:pPr algn="ctr"/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5300" dirty="0">
                <a:solidFill>
                  <a:srgbClr val="7030A0"/>
                </a:solidFill>
              </a:rPr>
              <a:t>Grécke umenie a veda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869430-A544-4F96-97E1-9BF3A9D4C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910" y="3855129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                                                                                                    Patrik Krompaský </a:t>
            </a:r>
          </a:p>
          <a:p>
            <a:r>
              <a:rPr lang="sk-SK" dirty="0"/>
              <a:t>                                                                                                     Prima I.O          </a:t>
            </a:r>
          </a:p>
        </p:txBody>
      </p:sp>
    </p:spTree>
    <p:extLst>
      <p:ext uri="{BB962C8B-B14F-4D97-AF65-F5344CB8AC3E}">
        <p14:creationId xmlns:p14="http://schemas.microsoft.com/office/powerpoint/2010/main" val="21386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EF6816-9B18-4B31-B21A-E30B36D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4946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sk-SK" sz="4800" dirty="0" err="1">
                <a:solidFill>
                  <a:srgbClr val="7030A0"/>
                </a:solidFill>
              </a:rPr>
              <a:t>eZOP</a:t>
            </a:r>
            <a:endParaRPr lang="sk-SK" sz="4800" dirty="0">
              <a:solidFill>
                <a:srgbClr val="7030A0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D579AA8-A61C-4D0B-BD80-18C7155E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bol starogrécky autor bájok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 Patrí dodnes k najznámejším bájkarom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Pôsobil v Grécku asi v 6. storočí pred Kristom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Jeho tvorba sa spočiatku prednášala len ústne a zozbieral ju až v 3. storočí pred Kristom </a:t>
            </a:r>
            <a:r>
              <a:rPr lang="sk-SK" dirty="0" err="1"/>
              <a:t>Demetrios</a:t>
            </a:r>
            <a:r>
              <a:rPr lang="sk-SK" dirty="0"/>
              <a:t> </a:t>
            </a:r>
            <a:r>
              <a:rPr lang="sk-SK" dirty="0" err="1"/>
              <a:t>Falérsky</a:t>
            </a: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Autor latinského spracovania bol </a:t>
            </a:r>
            <a:r>
              <a:rPr lang="sk-SK" dirty="0" err="1"/>
              <a:t>Phadreus</a:t>
            </a: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Narodil sa okolo roku 620 pred Kristom ako otrok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 Neskôr žil v Aténach na ostrove Samos</a:t>
            </a:r>
          </a:p>
        </p:txBody>
      </p:sp>
    </p:spTree>
    <p:extLst>
      <p:ext uri="{BB962C8B-B14F-4D97-AF65-F5344CB8AC3E}">
        <p14:creationId xmlns:p14="http://schemas.microsoft.com/office/powerpoint/2010/main" val="2079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F5F5B3-25D6-4D9A-9D8E-D251FD34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8586"/>
            <a:ext cx="10820400" cy="51000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Za svojho života veľa cestoval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Iné zdroje uvádzajú, že bol mrzák a fyzicky chorý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V tej dobe si bohatí ľudia najímali vzdelaných otrokov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Všetky bájky obsahujú na konci väčšinou didaktické poučenie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  Jeho bájky:     O psovi a levovi</a:t>
            </a:r>
          </a:p>
          <a:p>
            <a:pPr marL="0" indent="0">
              <a:buNone/>
            </a:pPr>
            <a:r>
              <a:rPr lang="sk-SK" dirty="0"/>
              <a:t>                            O myši a býkovi ...</a:t>
            </a:r>
          </a:p>
        </p:txBody>
      </p:sp>
    </p:spTree>
    <p:extLst>
      <p:ext uri="{BB962C8B-B14F-4D97-AF65-F5344CB8AC3E}">
        <p14:creationId xmlns:p14="http://schemas.microsoft.com/office/powerpoint/2010/main" val="37828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ýsledok vyhľadávania obrázkov pre dopyt ezop">
            <a:extLst>
              <a:ext uri="{FF2B5EF4-FFF2-40B4-BE49-F238E27FC236}">
                <a16:creationId xmlns:a16="http://schemas.microsoft.com/office/drawing/2014/main" id="{1B81224C-97A4-4E33-8C00-6BA815862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07" y="1840671"/>
            <a:ext cx="2502934" cy="49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ezop">
            <a:extLst>
              <a:ext uri="{FF2B5EF4-FFF2-40B4-BE49-F238E27FC236}">
                <a16:creationId xmlns:a16="http://schemas.microsoft.com/office/drawing/2014/main" id="{088D8E63-A1DA-4559-B09A-B480A527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2" y="2414918"/>
            <a:ext cx="2857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phaedrus">
            <a:extLst>
              <a:ext uri="{FF2B5EF4-FFF2-40B4-BE49-F238E27FC236}">
                <a16:creationId xmlns:a16="http://schemas.microsoft.com/office/drawing/2014/main" id="{F510B176-992E-405B-8150-C8AA6D14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48" y="1078798"/>
            <a:ext cx="3586440" cy="473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59593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Dymová stopa</Template>
  <TotalTime>31</TotalTime>
  <Words>132</Words>
  <Application>Microsoft Office PowerPoint</Application>
  <PresentationFormat>Širokouhlá</PresentationFormat>
  <Paragraphs>18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Dymová stopa</vt:lpstr>
      <vt:lpstr>   Grécke umenie a veda</vt:lpstr>
      <vt:lpstr>eZOP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Grécke umenie a veda</dc:title>
  <dc:creator>Patrik Krompaský</dc:creator>
  <cp:lastModifiedBy>Patrik Krompaský</cp:lastModifiedBy>
  <cp:revision>4</cp:revision>
  <dcterms:created xsi:type="dcterms:W3CDTF">2020-01-20T16:52:16Z</dcterms:created>
  <dcterms:modified xsi:type="dcterms:W3CDTF">2020-01-20T17:23:47Z</dcterms:modified>
</cp:coreProperties>
</file>