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-202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C5BC7E8-48AA-40A6-80AA-6173CB64C2B6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74B2A9-C880-4A60-B340-C8B015E429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261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5BC7E8-48AA-40A6-80AA-6173CB64C2B6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74B2A9-C880-4A60-B340-C8B015E429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989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5BC7E8-48AA-40A6-80AA-6173CB64C2B6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74B2A9-C880-4A60-B340-C8B015E429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716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5BC7E8-48AA-40A6-80AA-6173CB64C2B6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74B2A9-C880-4A60-B340-C8B015E429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942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C5BC7E8-48AA-40A6-80AA-6173CB64C2B6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74B2A9-C880-4A60-B340-C8B015E429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430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5BC7E8-48AA-40A6-80AA-6173CB64C2B6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74B2A9-C880-4A60-B340-C8B015E429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472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5BC7E8-48AA-40A6-80AA-6173CB64C2B6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74B2A9-C880-4A60-B340-C8B015E429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891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5BC7E8-48AA-40A6-80AA-6173CB64C2B6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74B2A9-C880-4A60-B340-C8B015E429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898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5BC7E8-48AA-40A6-80AA-6173CB64C2B6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74B2A9-C880-4A60-B340-C8B015E429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208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5BC7E8-48AA-40A6-80AA-6173CB64C2B6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74B2A9-C880-4A60-B340-C8B015E429E1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845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C5BC7E8-48AA-40A6-80AA-6173CB64C2B6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74B2A9-C880-4A60-B340-C8B015E429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030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7C5BC7E8-48AA-40A6-80AA-6173CB64C2B6}" type="datetimeFigureOut">
              <a:rPr lang="sk-SK" smtClean="0"/>
              <a:t>31. 10. 2021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C574B2A9-C880-4A60-B340-C8B015E429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5538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kOhS1L1WE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Európa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Nina Marčeková, III.O, 2021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3154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História Európy</a:t>
            </a:r>
          </a:p>
          <a:p>
            <a:r>
              <a:rPr lang="sk-SK" dirty="0" smtClean="0"/>
              <a:t>Európa teraz</a:t>
            </a:r>
          </a:p>
          <a:p>
            <a:r>
              <a:rPr lang="sk-SK" dirty="0" smtClean="0"/>
              <a:t>Prečo je pre mňa Európa dôležitá</a:t>
            </a:r>
          </a:p>
          <a:p>
            <a:r>
              <a:rPr lang="sk-SK" dirty="0" smtClean="0"/>
              <a:t>Predstava do budúcnosti</a:t>
            </a:r>
          </a:p>
          <a:p>
            <a:r>
              <a:rPr lang="sk-SK" dirty="0" smtClean="0"/>
              <a:t>Video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916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História Európy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Európe žili slávni objavitelia, vynálezcovia, vedci, maliari...</a:t>
            </a:r>
          </a:p>
          <a:p>
            <a:pPr lvl="0"/>
            <a:r>
              <a:rPr lang="sk-SK" dirty="0" smtClean="0"/>
              <a:t>Jeden z najznámejších objaviteľov bol Krištof Kolumbus, ktorý objavil dnešnú Ameriku, </a:t>
            </a:r>
            <a:r>
              <a:rPr lang="sk-SK" dirty="0"/>
              <a:t>a</a:t>
            </a:r>
            <a:r>
              <a:rPr lang="sk-SK" dirty="0" smtClean="0"/>
              <a:t>lebo </a:t>
            </a:r>
            <a:r>
              <a:rPr lang="sk-SK" dirty="0" err="1"/>
              <a:t>Bartolomeo</a:t>
            </a:r>
            <a:r>
              <a:rPr lang="sk-SK" dirty="0"/>
              <a:t> </a:t>
            </a:r>
            <a:r>
              <a:rPr lang="sk-SK" dirty="0" err="1"/>
              <a:t>Diaz</a:t>
            </a:r>
            <a:r>
              <a:rPr lang="sk-SK" dirty="0"/>
              <a:t>, ktorý ako prvý Európan oboplával v roku 1488 najjužnejší cíp Afriky - Mys dobrej </a:t>
            </a:r>
            <a:r>
              <a:rPr lang="sk-SK" dirty="0" smtClean="0"/>
              <a:t>nádeje</a:t>
            </a:r>
            <a:r>
              <a:rPr lang="sk-SK" dirty="0" smtClean="0"/>
              <a:t>. </a:t>
            </a:r>
            <a:r>
              <a:rPr lang="sk-SK" dirty="0" err="1" smtClean="0"/>
              <a:t>Leonardo</a:t>
            </a:r>
            <a:r>
              <a:rPr lang="sk-SK" dirty="0" smtClean="0"/>
              <a:t> </a:t>
            </a:r>
            <a:r>
              <a:rPr lang="sk-SK" dirty="0" smtClean="0"/>
              <a:t>da Vinci bol jeden z najznámejších maliarov. Namaľoval </a:t>
            </a:r>
            <a:r>
              <a:rPr lang="sk-SK" dirty="0" err="1" smtClean="0"/>
              <a:t>Monu</a:t>
            </a:r>
            <a:r>
              <a:rPr lang="sk-SK" dirty="0" smtClean="0"/>
              <a:t> Lisu alebo Poslednú večeru.</a:t>
            </a:r>
          </a:p>
          <a:p>
            <a:r>
              <a:rPr lang="sk-SK" dirty="0" smtClean="0"/>
              <a:t> Postavili sa tu známe pamiatky ako napríklad Koloseum v Ríme, chrám </a:t>
            </a:r>
            <a:r>
              <a:rPr lang="sk-SK" dirty="0" err="1" smtClean="0"/>
              <a:t>Vasila</a:t>
            </a:r>
            <a:r>
              <a:rPr lang="sk-SK" dirty="0" smtClean="0"/>
              <a:t> Blaženého v Moskve, či Spišský hrad v Žehre...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16" b="14316"/>
          <a:stretch/>
        </p:blipFill>
        <p:spPr>
          <a:xfrm>
            <a:off x="1367107" y="4337023"/>
            <a:ext cx="2519966" cy="1889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998" y="4337023"/>
            <a:ext cx="2519966" cy="1889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0"/>
          <a:stretch/>
        </p:blipFill>
        <p:spPr bwMode="auto">
          <a:xfrm>
            <a:off x="8218314" y="4337022"/>
            <a:ext cx="2520000" cy="1889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26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Európa teraz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Jej rozloha je 10 118 000 km².</a:t>
            </a:r>
          </a:p>
          <a:p>
            <a:r>
              <a:rPr lang="sk-SK" dirty="0" smtClean="0"/>
              <a:t>Zahrňuje 56 štátov</a:t>
            </a:r>
            <a:r>
              <a:rPr lang="sk-SK" dirty="0" smtClean="0"/>
              <a:t>. </a:t>
            </a:r>
            <a:endParaRPr lang="sk-SK" dirty="0" smtClean="0"/>
          </a:p>
          <a:p>
            <a:r>
              <a:rPr lang="sk-SK" dirty="0" smtClean="0"/>
              <a:t>Má približne 750 000 000 obyvateľov.</a:t>
            </a:r>
          </a:p>
          <a:p>
            <a:r>
              <a:rPr lang="sk-SK" dirty="0" smtClean="0"/>
              <a:t>Spolu s Áziou tvorí kontinent Eurázia.</a:t>
            </a:r>
          </a:p>
          <a:p>
            <a:r>
              <a:rPr lang="sk-SK" dirty="0" smtClean="0"/>
              <a:t>Aj teraz sa tu stavajú rôzne moderné stavby ako </a:t>
            </a:r>
            <a:r>
              <a:rPr lang="sk-SK" dirty="0" err="1"/>
              <a:t>Waldspirale</a:t>
            </a:r>
            <a:r>
              <a:rPr lang="sk-SK" dirty="0"/>
              <a:t> </a:t>
            </a:r>
            <a:r>
              <a:rPr lang="sk-SK" dirty="0" smtClean="0"/>
              <a:t> v </a:t>
            </a:r>
            <a:r>
              <a:rPr lang="sk-SK" dirty="0"/>
              <a:t>Nemecku alebo Mrakodrap </a:t>
            </a:r>
            <a:r>
              <a:rPr lang="sk-SK" dirty="0" err="1" smtClean="0"/>
              <a:t>Mary-Axe</a:t>
            </a:r>
            <a:r>
              <a:rPr lang="sk-SK" dirty="0" smtClean="0"/>
              <a:t> v Londýne.</a:t>
            </a:r>
            <a:endParaRPr lang="sk-SK" dirty="0"/>
          </a:p>
          <a:p>
            <a:endParaRPr lang="sk-SK" dirty="0"/>
          </a:p>
        </p:txBody>
      </p:sp>
      <p:pic>
        <p:nvPicPr>
          <p:cNvPr id="2052" name="Picture 4" descr="C:\Users\Erik\AppData\Local\Microsoft\Windows\Temporary Internet Files\Content.IE5\UQJ1O0X3\20826472091_f535129744_b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082" y="4398427"/>
            <a:ext cx="2824636" cy="1884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118" y="4398427"/>
            <a:ext cx="2694324" cy="1884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94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Prečo je pre mňa Európa dôležitá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Európa je pre mňa dôležitá hlavne preto, </a:t>
            </a:r>
            <a:r>
              <a:rPr lang="sk-SK" dirty="0" smtClean="0"/>
              <a:t>lebo v nej žijem. Ale Európa </a:t>
            </a:r>
            <a:r>
              <a:rPr lang="sk-SK" dirty="0" smtClean="0"/>
              <a:t>má aj veľa pekných miest, či už v prírode, alebo niekde v meste. Veľmi rada chodím do prírody a rada objavujem nové zaujímavé miesta. Takže aj preto je pre mňa Európa dôležitá.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r="7664" b="10655"/>
          <a:stretch/>
        </p:blipFill>
        <p:spPr bwMode="auto">
          <a:xfrm>
            <a:off x="4652386" y="4058876"/>
            <a:ext cx="2739209" cy="205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 descr="Dóm svätej Alžbety | Sakrálne pamiatky Košice | KamNaVylet.s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6" name="Picture 12" descr="C:\Users\Erik\AppData\Local\Microsoft\Windows\Temporary Internet Files\Content.IE5\Q6HJUAZN\lacnov_kanon-747x56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45" y="4058878"/>
            <a:ext cx="2739209" cy="2053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ošice - St. Elisabeth Cathedral  St. Elisabeth Cathedral stock pictures, royalty-free photos &amp; imag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31"/>
          <a:stretch/>
        </p:blipFill>
        <p:spPr bwMode="auto">
          <a:xfrm>
            <a:off x="1266529" y="4058876"/>
            <a:ext cx="2739600" cy="205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49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Predstava do budúcnosti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Myslím si, že v budúcnosti Európa bude skoro rovnaká ako dnes. </a:t>
            </a:r>
          </a:p>
          <a:p>
            <a:r>
              <a:rPr lang="sk-SK" dirty="0" smtClean="0"/>
              <a:t>Asi sa budú stále používať eurá.</a:t>
            </a:r>
          </a:p>
          <a:p>
            <a:r>
              <a:rPr lang="sk-SK" dirty="0" smtClean="0"/>
              <a:t>Budú tu určite nejaké nové stavby, možno tu budú roboty ovládať ľudí.</a:t>
            </a:r>
          </a:p>
          <a:p>
            <a:endParaRPr lang="sk-S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6"/>
          <a:stretch/>
        </p:blipFill>
        <p:spPr bwMode="auto">
          <a:xfrm>
            <a:off x="1869423" y="3641162"/>
            <a:ext cx="3582000" cy="2237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C:\Users\Erik\AppData\Local\Microsoft\Windows\Temporary Internet Files\Content.IE5\XDH7E9D8\money-891747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481" y="3641162"/>
            <a:ext cx="3580562" cy="2237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1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Video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https://www.youtube.com/watch?v=VkOhS1L1WEA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4617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26606" y="2702507"/>
            <a:ext cx="10058400" cy="1371600"/>
          </a:xfrm>
        </p:spPr>
        <p:txBody>
          <a:bodyPr/>
          <a:lstStyle/>
          <a:p>
            <a:pPr algn="ctr"/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1825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Mydlo</Template>
  <TotalTime>486</TotalTime>
  <Words>257</Words>
  <Application>Microsoft Office PowerPoint</Application>
  <PresentationFormat>Vlastná</PresentationFormat>
  <Paragraphs>27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Savon</vt:lpstr>
      <vt:lpstr>Európa</vt:lpstr>
      <vt:lpstr>Obsah</vt:lpstr>
      <vt:lpstr>História Európy</vt:lpstr>
      <vt:lpstr>Európa teraz</vt:lpstr>
      <vt:lpstr>Prečo je pre mňa Európa dôležitá</vt:lpstr>
      <vt:lpstr>Predstava do budúcnosti</vt:lpstr>
      <vt:lpstr>Video</vt:lpstr>
      <vt:lpstr>Ďakujem za pozornosť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Európa</dc:title>
  <dc:creator>student</dc:creator>
  <cp:lastModifiedBy>Erik</cp:lastModifiedBy>
  <cp:revision>22</cp:revision>
  <dcterms:created xsi:type="dcterms:W3CDTF">2021-09-24T07:27:17Z</dcterms:created>
  <dcterms:modified xsi:type="dcterms:W3CDTF">2021-10-31T08:48:10Z</dcterms:modified>
</cp:coreProperties>
</file>