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55324" y="708338"/>
            <a:ext cx="3966693" cy="2228045"/>
          </a:xfrm>
        </p:spPr>
        <p:txBody>
          <a:bodyPr/>
          <a:lstStyle/>
          <a:p>
            <a:r>
              <a:rPr lang="sk-SK" sz="15000" dirty="0" smtClean="0"/>
              <a:t>KALI</a:t>
            </a:r>
            <a:endParaRPr lang="de-DE" sz="15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242718" y="8017526"/>
            <a:ext cx="4461507" cy="52635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26" name="Picture 2" descr="VÃ½sledok vyhÄ¾adÃ¡vania obrÃ¡zkov pre dopyt ka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47" y="708338"/>
            <a:ext cx="2626262" cy="39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ka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5" y="3894187"/>
            <a:ext cx="4492395" cy="27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0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42433" y="643657"/>
            <a:ext cx="8149705" cy="2996268"/>
          </a:xfrm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KALI sa narodil 29.decembra 1982 má 36 </a:t>
            </a:r>
            <a:r>
              <a:rPr lang="sk-SK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rokov.Je</a:t>
            </a:r>
            <a:r>
              <a:rPr lang="sk-SK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</a:t>
            </a:r>
            <a:r>
              <a:rPr lang="sk-SK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reper</a:t>
            </a:r>
            <a:r>
              <a:rPr lang="sk-SK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Koloman </a:t>
            </a:r>
            <a:r>
              <a:rPr lang="sk-SK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Magyary</a:t>
            </a:r>
            <a:r>
              <a:rPr lang="sk-SK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známy pod umeleckým menom </a:t>
            </a:r>
            <a:r>
              <a:rPr lang="sk-SK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Kali</a:t>
            </a:r>
            <a:r>
              <a:rPr lang="sk-SK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sk-SK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k-SK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 slovenský raper a spevák pochádzajúci z</a:t>
            </a:r>
            <a:r>
              <a:rPr lang="sk-SK" sz="36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sk-SK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Petržalky, </a:t>
            </a:r>
            <a:r>
              <a:rPr lang="sk-SK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ktorý na</a:t>
            </a:r>
            <a:r>
              <a:rPr lang="sk-SK" sz="36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sk-SK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hip-hopovej</a:t>
            </a:r>
            <a:r>
              <a:rPr lang="sk-SK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scéne pôsobí od roku 2008.</a:t>
            </a:r>
            <a:endParaRPr lang="de-DE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 rot="10580675" flipH="1" flipV="1">
            <a:off x="563139" y="4340978"/>
            <a:ext cx="6985831" cy="218170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00B0F0"/>
                </a:solidFill>
                <a:latin typeface="Arial" panose="020B0604020202020204" pitchFamily="34" charset="0"/>
              </a:rPr>
              <a:t>Jeho debutový album, Pod maskou je pravda vydal v roku 2010. Ďalší album, Načo čakať, vyšiel rovnako v roku 2010. V roku 2011 pokračoval albumom Koniec je nový začiatok. Kvôli finančným problémom mal tento album byť posledný, avšak Kalimu v tejto situácií pomohol Don Čičo, čo sa odrazilo v roku 2013, keď vyšiel diss, </a:t>
            </a:r>
            <a:r>
              <a:rPr lang="sk-SK">
                <a:solidFill>
                  <a:srgbClr val="00B0F0"/>
                </a:solidFill>
                <a:latin typeface="Arial" panose="020B0604020202020204" pitchFamily="34" charset="0"/>
              </a:rPr>
              <a:t>Škola </a:t>
            </a:r>
            <a:r>
              <a:rPr lang="sk-SK" smtClean="0">
                <a:solidFill>
                  <a:srgbClr val="00B0F0"/>
                </a:solidFill>
                <a:latin typeface="Arial" panose="020B0604020202020204" pitchFamily="34" charset="0"/>
              </a:rPr>
              <a:t>repu </a:t>
            </a:r>
            <a:r>
              <a:rPr lang="sk-SK">
                <a:solidFill>
                  <a:srgbClr val="00B0F0"/>
                </a:solidFill>
                <a:latin typeface="Arial" panose="020B0604020202020204" pitchFamily="34" charset="0"/>
              </a:rPr>
              <a:t>na ktorom hosťoval rapper Momo. V roku 2017 sú však s Momom podľa Kaliho slov, dobrí kamaráti.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987900" y="386366"/>
            <a:ext cx="3103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dirty="0" smtClean="0"/>
              <a:t>Jeho Albumy</a:t>
            </a:r>
            <a:endParaRPr lang="de-DE" sz="4000" dirty="0"/>
          </a:p>
        </p:txBody>
      </p:sp>
      <p:sp>
        <p:nvSpPr>
          <p:cNvPr id="4" name="Obdĺžnik 3"/>
          <p:cNvSpPr/>
          <p:nvPr/>
        </p:nvSpPr>
        <p:spPr>
          <a:xfrm>
            <a:off x="0" y="1094252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solidFill>
                  <a:srgbClr val="000000"/>
                </a:solidFill>
                <a:latin typeface="Arial" panose="020B0604020202020204" pitchFamily="34" charset="0"/>
              </a:rPr>
              <a:t>Kali</a:t>
            </a:r>
            <a:r>
              <a:rPr 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 a Peter </a:t>
            </a:r>
            <a:r>
              <a:rPr lang="sk-SK" b="1" dirty="0" err="1">
                <a:solidFill>
                  <a:srgbClr val="000000"/>
                </a:solidFill>
                <a:latin typeface="Arial" panose="020B0604020202020204" pitchFamily="34" charset="0"/>
              </a:rPr>
              <a:t>Pann</a:t>
            </a:r>
            <a:r>
              <a:rPr 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 – Koniec je nový začiatok (</a:t>
            </a:r>
            <a:r>
              <a:rPr lang="sk-SK" b="1">
                <a:solidFill>
                  <a:srgbClr val="000000"/>
                </a:solidFill>
                <a:latin typeface="Arial" panose="020B0604020202020204" pitchFamily="34" charset="0"/>
              </a:rPr>
              <a:t>2012</a:t>
            </a:r>
            <a:r>
              <a:rPr lang="sk-SK" b="1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sk-SK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Album vyšiel v apríli</a:t>
            </a:r>
            <a:r>
              <a:rPr lang="sk-SK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sk-SK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2012.</a:t>
            </a:r>
            <a:r>
              <a:rPr lang="sk-SK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 hudobné produkcie sa postaral PETER PANN. Na albume hosťovali Suchý Pes,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Jihovýchod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Šárka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Gitanas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L.u.g.e.r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Jay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Diesel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Šipo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a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Kaidžas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. Na albume sa objavil bonusový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track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„Kým si pre mňa príde II“ (pôvodný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track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nahraný s</a:t>
            </a:r>
            <a:r>
              <a:rPr lang="sk-SK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sk-SK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orchestrom. 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Tento album mal byť pôvodne posledným.</a:t>
            </a:r>
          </a:p>
          <a:p>
            <a:r>
              <a:rPr lang="sk-SK" b="1" dirty="0" err="1">
                <a:solidFill>
                  <a:srgbClr val="000000"/>
                </a:solidFill>
                <a:latin typeface="Arial" panose="020B0604020202020204" pitchFamily="34" charset="0"/>
              </a:rPr>
              <a:t>Kali</a:t>
            </a:r>
            <a:r>
              <a:rPr 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 – Kto to povedal? (</a:t>
            </a:r>
            <a:r>
              <a:rPr lang="sk-SK" b="1">
                <a:solidFill>
                  <a:srgbClr val="000000"/>
                </a:solidFill>
                <a:latin typeface="Arial" panose="020B0604020202020204" pitchFamily="34" charset="0"/>
              </a:rPr>
              <a:t>2012</a:t>
            </a:r>
            <a:r>
              <a:rPr lang="sk-SK" b="1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sk-SK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Kali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sa rozhodol spraviť ešte jeden</a:t>
            </a:r>
            <a:r>
              <a:rPr lang="sk-SK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sk-SK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mixtape</a:t>
            </a:r>
            <a:r>
              <a:rPr lang="sk-SK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no nahrávanie mu išlo od ruky a tak sa stal z toho plnohodnotný album, ktorý ho v konečnom dôsledku vystrelil do výšin slovenskej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rappovej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scény. Nikto neveril, že po 5 mesiacoch bude ďalší album rovnako kvalitný ako "Koniec je nový začiatok", ale “Kto to povedal?” posunul level ešte vyššie a z dvojice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Kali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&amp; Peter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Pann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sa v priebehu roka stala jedna z najžiadanejších dvojíc na Slovensku. Niektoré skladby hrali aj slovenské a české rádia. O hudobné produkcie sa postarali PETER PANN, </a:t>
            </a:r>
            <a:r>
              <a:rPr lang="sk-S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Grimaso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 FARKI, El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Murdo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Stym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Hajtkovič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S3RiOUS a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Tezet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. Ako hostia sa na albume predstavili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Slipo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Sajmon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, Tomáš Jedno, </a:t>
            </a:r>
            <a:r>
              <a:rPr lang="sk-SK" dirty="0" err="1">
                <a:solidFill>
                  <a:srgbClr val="222222"/>
                </a:solidFill>
                <a:latin typeface="Arial" panose="020B0604020202020204" pitchFamily="34" charset="0"/>
              </a:rPr>
              <a:t>Šárka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sk-SK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086376" y="4941459"/>
            <a:ext cx="583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A má ešte </a:t>
            </a:r>
            <a:r>
              <a:rPr lang="sk-SK" sz="3600" dirty="0" err="1" smtClean="0"/>
              <a:t>dalšie</a:t>
            </a:r>
            <a:r>
              <a:rPr lang="sk-SK" sz="3600" dirty="0" smtClean="0"/>
              <a:t> 7 albumy.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98989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VÃ½sledok vyhÄ¾adÃ¡vania obrÃ¡zkov pre dopyt dovi do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7" y="2496413"/>
            <a:ext cx="3788535" cy="436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jsom ten pra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254580" cy="360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5743977" y="579549"/>
            <a:ext cx="3528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KALI sa pred </a:t>
            </a:r>
            <a:r>
              <a:rPr lang="sk-SK" sz="3600" dirty="0" err="1" smtClean="0"/>
              <a:t>repom</a:t>
            </a:r>
            <a:r>
              <a:rPr lang="sk-SK" sz="3600" dirty="0" smtClean="0"/>
              <a:t> venoval futbalu.</a:t>
            </a:r>
            <a:endParaRPr lang="de-DE" sz="3600" dirty="0"/>
          </a:p>
        </p:txBody>
      </p:sp>
      <p:sp>
        <p:nvSpPr>
          <p:cNvPr id="3" name="BlokTextu 2"/>
          <p:cNvSpPr txBox="1"/>
          <p:nvPr/>
        </p:nvSpPr>
        <p:spPr>
          <a:xfrm>
            <a:off x="798490" y="4456090"/>
            <a:ext cx="4456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A repu sa začal venovať po tragédii v </a:t>
            </a:r>
            <a:r>
              <a:rPr lang="sk-SK" sz="3600" dirty="0" err="1" smtClean="0"/>
              <a:t>rodine,ked</a:t>
            </a:r>
            <a:r>
              <a:rPr lang="sk-SK" sz="3600" dirty="0" smtClean="0"/>
              <a:t> mu zomrela mama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1466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378038" y="708338"/>
            <a:ext cx="6941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rgbClr val="002060"/>
                </a:solidFill>
                <a:latin typeface="Source Sans Pro"/>
              </a:rPr>
              <a:t>Hudba ho bavila odmalička. Takmer 16 rokov sa aktívne venoval futbalu a počas tréningov mu v ušiach nechýbal prehrávač. "Na strednej som si začal písať texty," priznáva spevák. Zlom nastal, keď sa vrátil z vojny. "Zomrela mi mamina, a tak som si všetko začal dávať na papier," hovorí Kali.</a:t>
            </a:r>
          </a:p>
          <a:p>
            <a:r>
              <a:rPr lang="sk-SK">
                <a:solidFill>
                  <a:srgbClr val="002060"/>
                </a:solidFill>
                <a:latin typeface="Source Sans Pro"/>
              </a:rPr>
              <a:t>Ubehlo viac, ako 6 rokov a Kaliho sen tvoriť hudbu profesionálne sa začal premieňať na skutočnosť.</a:t>
            </a:r>
            <a:endParaRPr lang="sk-SK">
              <a:solidFill>
                <a:srgbClr val="002060"/>
              </a:solidFill>
              <a:effectLst/>
              <a:latin typeface="Source Sans Pro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65" y="2962142"/>
            <a:ext cx="3669406" cy="36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8713</TotalTime>
  <Words>136</Words>
  <Application>Microsoft Office PowerPoint</Application>
  <PresentationFormat>Širokouhlá</PresentationFormat>
  <Paragraphs>13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Source Sans Pro</vt:lpstr>
      <vt:lpstr>Trebuchet MS</vt:lpstr>
      <vt:lpstr>Wingdings 3</vt:lpstr>
      <vt:lpstr>Fazeta</vt:lpstr>
      <vt:lpstr>KALI</vt:lpstr>
      <vt:lpstr>KALI sa narodil 29.decembra 1982 má 36 rokov.Je to reper. Koloman Magyary, známy pod umeleckým menom Kali  je slovenský raper a spevák pochádzajúci z Petržalky, ktorý na hip-hopovej scéne pôsobí od roku 2008.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</dc:title>
  <dc:creator>Tomáš</dc:creator>
  <cp:lastModifiedBy>Tomáš</cp:lastModifiedBy>
  <cp:revision>7</cp:revision>
  <dcterms:created xsi:type="dcterms:W3CDTF">2019-09-17T17:18:21Z</dcterms:created>
  <dcterms:modified xsi:type="dcterms:W3CDTF">2019-09-23T18:31:33Z</dcterms:modified>
</cp:coreProperties>
</file>