
<file path=[Content_Types].xml><?xml version="1.0" encoding="utf-8"?>
<Types xmlns="http://schemas.openxmlformats.org/package/2006/content-types"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67730"/>
            <a:ext cx="7182197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5851" y="1411615"/>
            <a:ext cx="69723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851910" y="1267730"/>
            <a:ext cx="144018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937635" y="1267731"/>
            <a:ext cx="126873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3"/>
            <a:ext cx="680313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Upravte štýl predlohy podnadpisov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89070" y="1341256"/>
            <a:ext cx="116586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E00B112-92EB-47EC-A137-AB3BDFD83DFD}" type="datetimeFigureOut">
              <a:rPr lang="sk-SK" smtClean="0"/>
              <a:t>9. 12. 2021</a:t>
            </a:fld>
            <a:endParaRPr lang="sk-SK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090422" y="5212080"/>
            <a:ext cx="4429125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EB1C3C-940E-465B-AF5D-C0291A643B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261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00B112-92EB-47EC-A137-AB3BDFD83DFD}" type="datetimeFigureOut">
              <a:rPr lang="sk-SK" smtClean="0"/>
              <a:t>9. 12. 2021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EB1C3C-940E-465B-AF5D-C0291A643B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2989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00B112-92EB-47EC-A137-AB3BDFD83DFD}" type="datetimeFigureOut">
              <a:rPr lang="sk-SK" smtClean="0"/>
              <a:t>9. 12. 2021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EB1C3C-940E-465B-AF5D-C0291A643B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716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00B112-92EB-47EC-A137-AB3BDFD83DFD}" type="datetimeFigureOut">
              <a:rPr lang="sk-SK" smtClean="0"/>
              <a:t>9. 12. 2021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EB1C3C-940E-465B-AF5D-C0291A643B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942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67730"/>
            <a:ext cx="7182197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5851" y="1411615"/>
            <a:ext cx="69723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851910" y="1267730"/>
            <a:ext cx="144018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937635" y="1267731"/>
            <a:ext cx="126873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91356" y="1344502"/>
            <a:ext cx="116586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E00B112-92EB-47EC-A137-AB3BDFD83DFD}" type="datetimeFigureOut">
              <a:rPr lang="sk-SK" smtClean="0"/>
              <a:t>9. 12. 2021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0422" y="5212080"/>
            <a:ext cx="4430268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2080"/>
            <a:ext cx="158419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EB1C3C-940E-465B-AF5D-C0291A643B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4430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2103120"/>
            <a:ext cx="356616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7740" y="2103120"/>
            <a:ext cx="356616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00B112-92EB-47EC-A137-AB3BDFD83DFD}" type="datetimeFigureOut">
              <a:rPr lang="sk-SK" smtClean="0"/>
              <a:t>9. 12. 2021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EB1C3C-940E-465B-AF5D-C0291A643B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472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2074334"/>
            <a:ext cx="356616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755898"/>
            <a:ext cx="356616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0026" y="2074334"/>
            <a:ext cx="356616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0026" y="2756581"/>
            <a:ext cx="356616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00B112-92EB-47EC-A137-AB3BDFD83DFD}" type="datetimeFigureOut">
              <a:rPr lang="sk-SK" smtClean="0"/>
              <a:t>9. 12. 2021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EB1C3C-940E-465B-AF5D-C0291A643B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6891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00B112-92EB-47EC-A137-AB3BDFD83DFD}" type="datetimeFigureOut">
              <a:rPr lang="sk-SK" smtClean="0"/>
              <a:t>9. 12. 2021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EB1C3C-940E-465B-AF5D-C0291A643B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898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00B112-92EB-47EC-A137-AB3BDFD83DFD}" type="datetimeFigureOut">
              <a:rPr lang="sk-SK" smtClean="0"/>
              <a:t>9. 12. 2021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EB1C3C-940E-465B-AF5D-C0291A643B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4208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76020" y="237744"/>
            <a:ext cx="647481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278892" y="374904"/>
            <a:ext cx="6264783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6765290" y="237744"/>
            <a:ext cx="219456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931" y="704850"/>
            <a:ext cx="5672138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00B112-92EB-47EC-A137-AB3BDFD83DFD}" type="datetimeFigureOut">
              <a:rPr lang="sk-SK" smtClean="0"/>
              <a:t>9. 12. 2021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9369" y="6214535"/>
            <a:ext cx="3888486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5EB1C3C-940E-465B-AF5D-C0291A643BDE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Rectangle 10"/>
          <p:cNvSpPr/>
          <p:nvPr/>
        </p:nvSpPr>
        <p:spPr>
          <a:xfrm>
            <a:off x="6868160" y="374904"/>
            <a:ext cx="198882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845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237744"/>
            <a:ext cx="219456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68160" y="374904"/>
            <a:ext cx="198882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237744"/>
            <a:ext cx="6450807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E00B112-92EB-47EC-A137-AB3BDFD83DFD}" type="datetimeFigureOut">
              <a:rPr lang="sk-SK" smtClean="0"/>
              <a:t>9. 12. 2021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EB1C3C-940E-465B-AF5D-C0291A643B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030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237744"/>
            <a:ext cx="8791956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278892" y="374904"/>
            <a:ext cx="8586216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642594"/>
            <a:ext cx="75438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103120"/>
            <a:ext cx="75438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2098" y="6214535"/>
            <a:ext cx="20574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4E00B112-92EB-47EC-A137-AB3BDFD83DFD}" type="datetimeFigureOut">
              <a:rPr lang="sk-SK" smtClean="0"/>
              <a:t>9. 12. 2021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7470" y="6214535"/>
            <a:ext cx="390906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1401" y="6214535"/>
            <a:ext cx="10972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95EB1C3C-940E-465B-AF5D-C0291A643B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55389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DtvJTTHJ9Q?feature=oemb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>
                <a:solidFill>
                  <a:schemeClr val="bg1"/>
                </a:solidFill>
                <a:latin typeface="AR CENA" panose="02000000000000000000" pitchFamily="2" charset="0"/>
              </a:rPr>
              <a:t>MINERÁLY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sz="2000" dirty="0">
                <a:solidFill>
                  <a:schemeClr val="bg1"/>
                </a:solidFill>
                <a:latin typeface="AR CENA" panose="02000000000000000000" pitchFamily="2" charset="0"/>
              </a:rPr>
              <a:t>Nina Mar</a:t>
            </a:r>
            <a:r>
              <a:rPr lang="sk-SK" sz="1700" b="1" dirty="0">
                <a:solidFill>
                  <a:schemeClr val="bg1"/>
                </a:solidFill>
                <a:latin typeface="Comic Sans MS" panose="030F0702030302020204" pitchFamily="66" charset="0"/>
              </a:rPr>
              <a:t>č</a:t>
            </a:r>
            <a:r>
              <a:rPr lang="sk-SK" sz="2000" dirty="0">
                <a:solidFill>
                  <a:schemeClr val="bg1"/>
                </a:solidFill>
                <a:latin typeface="AR CENA" panose="02000000000000000000" pitchFamily="2" charset="0"/>
              </a:rPr>
              <a:t>eková, III.O, 2021</a:t>
            </a:r>
          </a:p>
        </p:txBody>
      </p:sp>
    </p:spTree>
    <p:extLst>
      <p:ext uri="{BB962C8B-B14F-4D97-AF65-F5344CB8AC3E}">
        <p14:creationId xmlns:p14="http://schemas.microsoft.com/office/powerpoint/2010/main" val="110522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>
                <a:solidFill>
                  <a:schemeClr val="bg1"/>
                </a:solidFill>
                <a:latin typeface="AR CENA" panose="02000000000000000000" pitchFamily="2" charset="0"/>
              </a:rPr>
              <a:t>Obsah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História </a:t>
            </a:r>
          </a:p>
          <a:p>
            <a:pPr marL="0" indent="0">
              <a:buNone/>
            </a:pPr>
            <a:r>
              <a:rPr lang="sk-SK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Súčasnosť</a:t>
            </a:r>
          </a:p>
          <a:p>
            <a:pPr marL="0" indent="0">
              <a:buNone/>
            </a:pPr>
            <a:r>
              <a:rPr lang="sk-SK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Prečo sú pre mňa minerály dôležité</a:t>
            </a:r>
          </a:p>
          <a:p>
            <a:pPr marL="0" indent="0">
              <a:buNone/>
            </a:pPr>
            <a:r>
              <a:rPr lang="sk-SK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Predstava do budúcnosti</a:t>
            </a:r>
          </a:p>
          <a:p>
            <a:pPr marL="0" indent="0">
              <a:buNone/>
            </a:pPr>
            <a:r>
              <a:rPr lang="sk-SK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Video</a:t>
            </a:r>
          </a:p>
          <a:p>
            <a:endParaRPr lang="sk-SK" dirty="0">
              <a:solidFill>
                <a:schemeClr val="bg1"/>
              </a:solidFill>
              <a:latin typeface="AR CEN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18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3800" dirty="0">
                <a:solidFill>
                  <a:schemeClr val="bg1"/>
                </a:solidFill>
                <a:latin typeface="Comic Sans MS" panose="030F0702030302020204" pitchFamily="66" charset="0"/>
              </a:rPr>
              <a:t>História minerálov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55576" y="1772816"/>
            <a:ext cx="7543800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V minulosti vznikali minerály tak ako dnes buď: </a:t>
            </a:r>
          </a:p>
          <a:p>
            <a:pPr marL="0" indent="0">
              <a:buNone/>
            </a:pPr>
            <a:r>
              <a:rPr lang="sk-SK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MAGMATICKOU TVORBOU – čiže z magmy vplyvom tepla a tlaku</a:t>
            </a:r>
          </a:p>
          <a:p>
            <a:pPr marL="0" indent="0">
              <a:buNone/>
            </a:pPr>
            <a:r>
              <a:rPr lang="sk-SK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ZVETRÁVANÍM/USADENÍM – chemickým alebo fyzikálnym, týmto spôsobom vznikli napríklad minerály malachit, </a:t>
            </a:r>
            <a:r>
              <a:rPr lang="sk-SK" sz="16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azurit</a:t>
            </a:r>
            <a:r>
              <a:rPr lang="sk-SK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 alebo limonit </a:t>
            </a:r>
          </a:p>
          <a:p>
            <a:pPr marL="0" indent="0">
              <a:buNone/>
            </a:pPr>
            <a:r>
              <a:rPr lang="sk-SK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PREMENENÍM– tieto minerály nazývame premenené</a:t>
            </a:r>
          </a:p>
          <a:p>
            <a:pPr marL="0" indent="0">
              <a:buNone/>
            </a:pPr>
            <a:r>
              <a:rPr lang="sk-SK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Minerály fascinovali človeka odpradávna. Už v starom Egypte a Mezopotámii verili, že kamene ovplyvňujú fyzické aj psychické pochody v tele. Vyrábali z nich amulety, boli súčasťou ochranných aj posilňujúcich odvarov. Ľudia verili, že drahé kamene majú moc zaháňať zlé sily, nešťastie, neduhy, chrániť pred urieknutím a pomáhať prekonať ťažké obdobia života.</a:t>
            </a:r>
          </a:p>
        </p:txBody>
      </p:sp>
      <p:pic>
        <p:nvPicPr>
          <p:cNvPr id="1029" name="Picture 5" descr="polished malachite polished malachite isolated on white malachite stone stock pictures, royalty-free photos &amp; imag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941169"/>
            <a:ext cx="1836203" cy="1224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Azurite - half precious stone. guaranteed authentic Photo collection of half-precious stones and gem stones. Here shown:  the royal blue Azurite. You can be sure that this photos showing exactly the stone in the title. Stones are from a collection of a Stone Expert. This stones can be used as healing stones or jewellery. azurite stone stock pictures, royalty-free photos &amp; image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7"/>
          <a:stretch/>
        </p:blipFill>
        <p:spPr bwMode="auto">
          <a:xfrm>
            <a:off x="3635896" y="4955886"/>
            <a:ext cx="1836203" cy="1224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Macro cuprite mineral on white background Macro cuprite mineral on white background close up limonite stone stock pictures, royalty-free photos &amp; imag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43" t="20569" r="16143" b="11719"/>
          <a:stretch/>
        </p:blipFill>
        <p:spPr bwMode="auto">
          <a:xfrm>
            <a:off x="6508582" y="4941169"/>
            <a:ext cx="1836203" cy="1224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68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sz="3800" dirty="0">
                <a:solidFill>
                  <a:schemeClr val="bg1"/>
                </a:solidFill>
                <a:latin typeface="Comic Sans MS" panose="030F0702030302020204" pitchFamily="66" charset="0"/>
              </a:rPr>
              <a:t>Súčasnosť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V súčasnosti poznáme vyše 3 000 druhov minerálov.  </a:t>
            </a:r>
          </a:p>
          <a:p>
            <a:r>
              <a:rPr lang="sk-SK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Dnes sú minerály celkom populárne a dajú sa kúpiť či už v obchodoch špecifikovaných na ne, ale rovnako aj cez rôzne </a:t>
            </a:r>
            <a:r>
              <a:rPr lang="sk-SK" sz="16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e-shopy</a:t>
            </a:r>
            <a:r>
              <a:rPr lang="sk-SK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. </a:t>
            </a:r>
          </a:p>
          <a:p>
            <a:r>
              <a:rPr lang="sk-SK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Známe minerály sú napr.: </a:t>
            </a:r>
          </a:p>
          <a:p>
            <a:r>
              <a:rPr lang="sk-SK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DIAMANT, AMETYST, KRIŠTÁĽ, RUŽENÍN, CITRÍN, ACHÁT, SMARAGD, OPÁL alebo ZAFÍR</a:t>
            </a:r>
          </a:p>
          <a:p>
            <a:pPr marL="0" indent="0">
              <a:buNone/>
            </a:pPr>
            <a:r>
              <a:rPr lang="sk-SK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  Diamant                                                           Opál</a:t>
            </a:r>
          </a:p>
          <a:p>
            <a:pPr marL="0" indent="0">
              <a:buNone/>
            </a:pPr>
            <a:r>
              <a:rPr lang="sk-SK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                                   Smaragd                                                          Zafír   </a:t>
            </a:r>
          </a:p>
        </p:txBody>
      </p:sp>
      <p:pic>
        <p:nvPicPr>
          <p:cNvPr id="2060" name="Picture 12" descr="Opal Sample of a beautiful Opal  speciment isolated on white  background opal stock pictures, royalty-free photos &amp; imag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t="1" r="25816" b="42154"/>
          <a:stretch/>
        </p:blipFill>
        <p:spPr bwMode="auto">
          <a:xfrm>
            <a:off x="4649850" y="4437112"/>
            <a:ext cx="1895644" cy="1263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Uncut blue sapphire against white background One raw and uncut blue sapphire crystal isolated on white sapphire stock pictures, royalty-free photos &amp; imag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869160"/>
            <a:ext cx="1895644" cy="1263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6" descr="diamant | kamene na vzostup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18" descr="diamant | kamene na vzostup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068" name="Picture 20" descr="TRONES | Diamant, kameň mesiaca Apríl - Drahé kamen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1" t="6870" b="19085"/>
          <a:stretch/>
        </p:blipFill>
        <p:spPr bwMode="auto">
          <a:xfrm>
            <a:off x="442629" y="4437111"/>
            <a:ext cx="1904992" cy="1263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emerald-green dioptase gemstone isolated on white macro shooting of natural mineral stone - emerald-green dioptase gemstone isolated on white background emerald stock pictures, royalty-free photos &amp; images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1" r="4005"/>
          <a:stretch/>
        </p:blipFill>
        <p:spPr bwMode="auto">
          <a:xfrm>
            <a:off x="2555776" y="4869160"/>
            <a:ext cx="1895644" cy="1243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8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sk-SK" dirty="0">
                <a:solidFill>
                  <a:schemeClr val="bg1"/>
                </a:solidFill>
                <a:latin typeface="AR CENA" panose="02000000000000000000" pitchFamily="2" charset="0"/>
              </a:rPr>
            </a:br>
            <a:r>
              <a:rPr lang="sk-SK" sz="4200" dirty="0">
                <a:solidFill>
                  <a:schemeClr val="bg1"/>
                </a:solidFill>
                <a:latin typeface="Comic Sans MS" panose="030F0702030302020204" pitchFamily="66" charset="0"/>
              </a:rPr>
              <a:t>Prečo sú pre mňa minerály dôležité</a:t>
            </a:r>
            <a:br>
              <a:rPr lang="sk-SK" dirty="0">
                <a:solidFill>
                  <a:schemeClr val="bg1"/>
                </a:solidFill>
                <a:latin typeface="AR CENA" panose="02000000000000000000" pitchFamily="2" charset="0"/>
              </a:rPr>
            </a:br>
            <a:endParaRPr lang="sk-SK" dirty="0">
              <a:solidFill>
                <a:schemeClr val="bg1"/>
              </a:solidFill>
              <a:latin typeface="AR CENA" panose="02000000000000000000" pitchFamily="2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Keď som si prvý krát kúpila minerály, tak sa mi veľmi páčili a tak som si kúpila aj ďalšie, niektoré som dostala aj ako darček. A odvtedy sú pre mňa dôležité. </a:t>
            </a:r>
          </a:p>
          <a:p>
            <a:r>
              <a:rPr lang="sk-SK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Minerály mám či už opracované, neopracované alebo ako prívesky. Zatiaľ všetkých spolu je asi 30 kusov a myslím si, že zatiaľ mi stačia.</a:t>
            </a:r>
          </a:p>
        </p:txBody>
      </p:sp>
      <p:sp>
        <p:nvSpPr>
          <p:cNvPr id="4" name="AutoShape 4" descr="Minerály Bratislava 2021 | www.incheba.s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6" descr="Minerály Bratislava 2021 | www.incheba.s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AutoShape 8" descr="Minerály Bratislava 2021 | www.incheba.s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7" name="AutoShape 10" descr="Minerály Bratislava 2021 | www.incheba.sk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940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sk-SK" dirty="0">
                <a:solidFill>
                  <a:schemeClr val="bg1"/>
                </a:solidFill>
                <a:latin typeface="AR CENA" panose="02000000000000000000" pitchFamily="2" charset="0"/>
              </a:rPr>
            </a:br>
            <a:r>
              <a:rPr lang="sk-SK" sz="4200" dirty="0">
                <a:solidFill>
                  <a:schemeClr val="bg1"/>
                </a:solidFill>
                <a:latin typeface="Comic Sans MS" panose="030F0702030302020204" pitchFamily="66" charset="0"/>
              </a:rPr>
              <a:t>Predstava do budúcnosti</a:t>
            </a:r>
            <a:br>
              <a:rPr lang="sk-SK" dirty="0">
                <a:solidFill>
                  <a:schemeClr val="bg1"/>
                </a:solidFill>
                <a:latin typeface="AR CENA" panose="02000000000000000000" pitchFamily="2" charset="0"/>
              </a:rPr>
            </a:br>
            <a:endParaRPr lang="sk-SK" dirty="0">
              <a:solidFill>
                <a:schemeClr val="bg1"/>
              </a:solidFill>
              <a:latin typeface="AR CENA" panose="02000000000000000000" pitchFamily="2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Myslím si, že v budúcnosti sa toho ohľadom minerálov veľa nezmení, no možno sa ešte objavia nejaké nové druhy. Ťažiť sa budú asi stále, či o nich bude stále rovnaký záujem neviem, možno bude menší, možno aj väčší. </a:t>
            </a:r>
          </a:p>
        </p:txBody>
      </p:sp>
      <p:pic>
        <p:nvPicPr>
          <p:cNvPr id="5124" name="Picture 4" descr="Modrý kremeň XL | Malachitová skrinka e-shop s kameňmi, šperky z minerálov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19" y="3861048"/>
            <a:ext cx="1944216" cy="1733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chát zelený XXL | Malachitová skrinka e-shop s kameňmi, šperky z minerálov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810" y="3861048"/>
            <a:ext cx="1916335" cy="1733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02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3800" dirty="0">
                <a:solidFill>
                  <a:schemeClr val="bg1"/>
                </a:solidFill>
                <a:latin typeface="Comic Sans MS" panose="030F0702030302020204" pitchFamily="66" charset="0"/>
              </a:rPr>
              <a:t>Video</a:t>
            </a:r>
          </a:p>
        </p:txBody>
      </p:sp>
      <p:pic>
        <p:nvPicPr>
          <p:cNvPr id="3" name="Online Media 2" title="Horniny a minerály">
            <a:hlinkClick r:id="" action="ppaction://media"/>
            <a:extLst>
              <a:ext uri="{FF2B5EF4-FFF2-40B4-BE49-F238E27FC236}">
                <a16:creationId xmlns:a16="http://schemas.microsoft.com/office/drawing/2014/main" id="{FEA7B08A-5667-49AA-96DF-720C5E935ED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02111" y="2014194"/>
            <a:ext cx="6339777" cy="358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1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27584" y="2564904"/>
            <a:ext cx="7543800" cy="1371600"/>
          </a:xfrm>
        </p:spPr>
        <p:txBody>
          <a:bodyPr>
            <a:normAutofit fontScale="90000"/>
          </a:bodyPr>
          <a:lstStyle/>
          <a:p>
            <a:r>
              <a:rPr lang="sk-SK" dirty="0">
                <a:solidFill>
                  <a:schemeClr val="bg1"/>
                </a:solidFill>
                <a:latin typeface="Comic Sans MS" panose="030F0702030302020204" pitchFamily="66" charset="0"/>
              </a:rPr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3461434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Vlastná 2">
      <a:dk1>
        <a:sysClr val="windowText" lastClr="000000"/>
      </a:dk1>
      <a:lt1>
        <a:sysClr val="window" lastClr="FFFFFF"/>
      </a:lt1>
      <a:dk2>
        <a:srgbClr val="FFFF99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Európa</Template>
  <TotalTime>467</TotalTime>
  <Words>314</Words>
  <Application>Microsoft Office PowerPoint</Application>
  <PresentationFormat>On-screen Show (4:3)</PresentationFormat>
  <Paragraphs>28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 CENA</vt:lpstr>
      <vt:lpstr>Arial</vt:lpstr>
      <vt:lpstr>Century Gothic</vt:lpstr>
      <vt:lpstr>Comic Sans MS</vt:lpstr>
      <vt:lpstr>Savon</vt:lpstr>
      <vt:lpstr>MINERÁLY</vt:lpstr>
      <vt:lpstr>Obsah</vt:lpstr>
      <vt:lpstr>História minerálov</vt:lpstr>
      <vt:lpstr>Súčasnosť</vt:lpstr>
      <vt:lpstr> Prečo sú pre mňa minerály dôležité </vt:lpstr>
      <vt:lpstr> Predstava do budúcnosti </vt:lpstr>
      <vt:lpstr>Video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MINERÁLY</dc:title>
  <dc:creator>Erik</dc:creator>
  <cp:lastModifiedBy>Marian</cp:lastModifiedBy>
  <cp:revision>23</cp:revision>
  <dcterms:created xsi:type="dcterms:W3CDTF">2021-11-08T18:23:03Z</dcterms:created>
  <dcterms:modified xsi:type="dcterms:W3CDTF">2021-12-09T10:26:52Z</dcterms:modified>
</cp:coreProperties>
</file>