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76faa62c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76faa62c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Andrej Jelík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671875" y="4065225"/>
            <a:ext cx="46230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Sabina Žaludková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225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Volal sa Andrej Jelík a v osemnástom storočí bol prvým Slovákom, ktorý zakotvil pri brehoch Ameriky. Vyučený krajčír, ktorý údajne nechcel narukovať do uhorského vojska, sa pred zvedmi skrýval v Paríži, neskôr nastúpil na loď smerujúcu do Indie. Lenže, koráb stroskotal a Jelík sa sotva zachránil na doske, ktorú aj s ním vlny vyplavili na pobrežie Anglicka. Tragédia ho neodradila a nechal sa najať na holandskú obchodnú loď, na ktorej sa v roku 1730 dostal do Ameriky.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