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64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3pMWmok-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4A7C43-9697-4B03-87EE-7F67D2EC1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sk-SK" dirty="0"/>
            </a:br>
            <a:br>
              <a:rPr lang="sk-SK" dirty="0"/>
            </a:br>
            <a:r>
              <a:rPr lang="sk-SK" dirty="0"/>
              <a:t>             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492F31-3A88-4572-BA9D-9E05E4A28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097" y="932156"/>
            <a:ext cx="9121806" cy="3400147"/>
          </a:xfrm>
        </p:spPr>
        <p:txBody>
          <a:bodyPr>
            <a:normAutofit/>
          </a:bodyPr>
          <a:lstStyle/>
          <a:p>
            <a:endParaRPr lang="sk-SK" sz="4800" dirty="0"/>
          </a:p>
          <a:p>
            <a:endParaRPr lang="sk-SK" sz="4800" dirty="0"/>
          </a:p>
          <a:p>
            <a:r>
              <a:rPr lang="sk-SK" sz="4800" dirty="0">
                <a:solidFill>
                  <a:srgbClr val="00B050"/>
                </a:solidFill>
              </a:rPr>
              <a:t>                      Rusko</a:t>
            </a:r>
          </a:p>
        </p:txBody>
      </p:sp>
    </p:spTree>
    <p:extLst>
      <p:ext uri="{BB962C8B-B14F-4D97-AF65-F5344CB8AC3E}">
        <p14:creationId xmlns:p14="http://schemas.microsoft.com/office/powerpoint/2010/main" val="399565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4F0568-F029-4F0F-8D3E-77AB3610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7160"/>
            <a:ext cx="10820400" cy="17666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 Rusko sa nachádza v </a:t>
            </a:r>
            <a:r>
              <a:rPr lang="sk-SK" dirty="0" err="1"/>
              <a:t>ázii</a:t>
            </a:r>
            <a:r>
              <a:rPr lang="sk-SK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 V Rusku je 146 128 426 obyvateľov.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 Hlavné mesto Ruska je Moskva.  </a:t>
            </a:r>
          </a:p>
        </p:txBody>
      </p:sp>
      <p:pic>
        <p:nvPicPr>
          <p:cNvPr id="2050" name="Picture 2" descr="Výsledok vyhľadávania obrázkov pre dopyt rusko mapa">
            <a:extLst>
              <a:ext uri="{FF2B5EF4-FFF2-40B4-BE49-F238E27FC236}">
                <a16:creationId xmlns:a16="http://schemas.microsoft.com/office/drawing/2014/main" id="{0F5EA26E-3171-496F-ABE3-E1A874B5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1" y="3622089"/>
            <a:ext cx="3346882" cy="29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ok vyhľadávania obrázkov pre dopyt Moskva mapa">
            <a:extLst>
              <a:ext uri="{FF2B5EF4-FFF2-40B4-BE49-F238E27FC236}">
                <a16:creationId xmlns:a16="http://schemas.microsoft.com/office/drawing/2014/main" id="{ED342240-EF46-4989-83B2-98B5D4C4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27" y="3429000"/>
            <a:ext cx="4286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8F196E-6863-4E9C-80BA-80A33B7D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09" y="1402671"/>
            <a:ext cx="10820400" cy="35510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Po Rusky hovorí vyše 275 </a:t>
            </a:r>
            <a:r>
              <a:rPr lang="sk-SK" dirty="0" err="1"/>
              <a:t>milionov</a:t>
            </a:r>
            <a:r>
              <a:rPr lang="sk-SK" dirty="0"/>
              <a:t> ľudí.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Ruska federácia je najľudnatejšia krajina na svete.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Ruština je 7. najrozšírenejší jazyk na svete.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Po Rusky hovorí 250 </a:t>
            </a:r>
            <a:r>
              <a:rPr lang="sk-SK" dirty="0" err="1"/>
              <a:t>milionov</a:t>
            </a:r>
            <a:r>
              <a:rPr lang="sk-SK" dirty="0"/>
              <a:t> ľudí.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Vzdialenosť medzi severnou a južnou hranicou Ruske federácie </a:t>
            </a:r>
          </a:p>
          <a:p>
            <a:pPr marL="0" indent="0">
              <a:buNone/>
            </a:pPr>
            <a:r>
              <a:rPr lang="sk-SK" dirty="0"/>
              <a:t> je 4000 km.</a:t>
            </a:r>
          </a:p>
        </p:txBody>
      </p:sp>
    </p:spTree>
    <p:extLst>
      <p:ext uri="{BB962C8B-B14F-4D97-AF65-F5344CB8AC3E}">
        <p14:creationId xmlns:p14="http://schemas.microsoft.com/office/powerpoint/2010/main" val="17223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FDAC7-717A-45BF-9D3E-3C6461CC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8185"/>
            <a:ext cx="10820400" cy="1990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Rozloha Ruska je 17 128 432 </a:t>
            </a:r>
            <a:r>
              <a:rPr lang="sk-SK" dirty="0" err="1"/>
              <a:t>milionov</a:t>
            </a:r>
            <a:r>
              <a:rPr lang="sk-SK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Vznik Ruska je 25. decembra 1991.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Ruska vlajka a znak: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 Ruska hymna:</a:t>
            </a:r>
          </a:p>
        </p:txBody>
      </p:sp>
      <p:pic>
        <p:nvPicPr>
          <p:cNvPr id="3074" name="Picture 2" descr="Výsledok vyhľadávania obrázkov pre dopyt ruska vlajka">
            <a:extLst>
              <a:ext uri="{FF2B5EF4-FFF2-40B4-BE49-F238E27FC236}">
                <a16:creationId xmlns:a16="http://schemas.microsoft.com/office/drawing/2014/main" id="{389FC04B-A2A7-48C4-99B6-8CE04DBF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17" y="2747639"/>
            <a:ext cx="4181383" cy="27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6B1C4442-BA79-4B13-A11D-2E5313DDB77D}"/>
              </a:ext>
            </a:extLst>
          </p:cNvPr>
          <p:cNvSpPr/>
          <p:nvPr/>
        </p:nvSpPr>
        <p:spPr>
          <a:xfrm>
            <a:off x="685799" y="3800938"/>
            <a:ext cx="6105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hlinkClick r:id="rId3"/>
              </a:rPr>
              <a:t>https://www.youtube.com/watch?v=Ct3pMWmok-Y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92630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A38D05-8BB2-4BC3-9E8D-98AFE8F7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2571"/>
            <a:ext cx="10820400" cy="1757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Zdroje: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Wikipédia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Knižka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     </a:t>
            </a:r>
            <a:r>
              <a:rPr lang="sk-SK" dirty="0" err="1"/>
              <a:t>Youtube</a:t>
            </a:r>
            <a:r>
              <a:rPr lang="sk-SK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0270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F1A637-3342-4D87-A47C-7B143E4D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81236"/>
            <a:ext cx="10820400" cy="5344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dirty="0">
                <a:sym typeface="Wingdings" panose="05000000000000000000" pitchFamily="2" charset="2"/>
              </a:rPr>
              <a:t></a:t>
            </a: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4000" dirty="0"/>
              <a:t>´DAKUJEM´</a:t>
            </a:r>
          </a:p>
          <a:p>
            <a:pPr marL="0" indent="0" algn="ctr">
              <a:buNone/>
            </a:pPr>
            <a:r>
              <a:rPr lang="sk-SK" sz="4000" dirty="0"/>
              <a:t>Za pozornosť.</a:t>
            </a:r>
          </a:p>
          <a:p>
            <a:pPr marL="0" indent="0" algn="ctr">
              <a:buNone/>
            </a:pPr>
            <a:endParaRPr lang="sk-SK" sz="4000" dirty="0"/>
          </a:p>
          <a:p>
            <a:pPr marL="0" indent="0" algn="r">
              <a:buNone/>
            </a:pPr>
            <a:r>
              <a:rPr lang="sk-SK" sz="2000" dirty="0">
                <a:sym typeface="Wingdings" panose="05000000000000000000" pitchFamily="2" charset="2"/>
              </a:rPr>
              <a:t></a:t>
            </a:r>
            <a:r>
              <a:rPr lang="sk-SK" sz="2000" dirty="0"/>
              <a:t>Prepáčte za chyby</a:t>
            </a:r>
          </a:p>
          <a:p>
            <a:pPr marL="0" indent="0" algn="r">
              <a:buNone/>
            </a:pPr>
            <a:r>
              <a:rPr lang="sk-SK" sz="2000" dirty="0">
                <a:sym typeface="Wingdings" panose="05000000000000000000" pitchFamily="2" charset="2"/>
              </a:rPr>
              <a:t></a:t>
            </a:r>
            <a:r>
              <a:rPr lang="sk-SK" sz="2000" dirty="0"/>
              <a:t>Patrik Krompaský</a:t>
            </a:r>
          </a:p>
          <a:p>
            <a:pPr marL="0" indent="0" algn="r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4494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109</TotalTime>
  <Words>142</Words>
  <Application>Microsoft Office PowerPoint</Application>
  <PresentationFormat>Širokouhlá</PresentationFormat>
  <Paragraphs>32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Dymová stopa</vt:lpstr>
      <vt:lpstr>               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</dc:title>
  <dc:creator>Patrik Krompaský</dc:creator>
  <cp:lastModifiedBy>Patrik Krompaský</cp:lastModifiedBy>
  <cp:revision>8</cp:revision>
  <dcterms:created xsi:type="dcterms:W3CDTF">2019-11-14T15:01:37Z</dcterms:created>
  <dcterms:modified xsi:type="dcterms:W3CDTF">2019-11-14T16:51:06Z</dcterms:modified>
</cp:coreProperties>
</file>