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4704" y="1751527"/>
            <a:ext cx="7831569" cy="1171977"/>
          </a:xfrm>
        </p:spPr>
        <p:txBody>
          <a:bodyPr/>
          <a:lstStyle/>
          <a:p>
            <a:r>
              <a:rPr lang="sk-SK" sz="7200" dirty="0" smtClean="0"/>
              <a:t>Slovinská Hymna</a:t>
            </a:r>
            <a:endParaRPr lang="de-DE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15155" y="0"/>
            <a:ext cx="8796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/>
              <a:t>Slovinská hymna sa volá </a:t>
            </a:r>
            <a:r>
              <a:rPr lang="sk-SK" sz="4800" dirty="0" err="1" smtClean="0"/>
              <a:t>Zdravljica</a:t>
            </a:r>
            <a:r>
              <a:rPr lang="sk-SK" sz="4800" dirty="0" smtClean="0"/>
              <a:t> po slovensky </a:t>
            </a:r>
            <a:r>
              <a:rPr lang="sk-SK" sz="4800" dirty="0" err="1" smtClean="0"/>
              <a:t>prípitok.Jej</a:t>
            </a:r>
            <a:r>
              <a:rPr lang="sk-SK" sz="4800" dirty="0" smtClean="0"/>
              <a:t> hudbu zložil Stanko </a:t>
            </a:r>
            <a:r>
              <a:rPr lang="sk-SK" sz="4800" dirty="0" err="1" smtClean="0"/>
              <a:t>Preml</a:t>
            </a:r>
            <a:r>
              <a:rPr lang="sk-SK" sz="4800" dirty="0" smtClean="0"/>
              <a:t>.</a:t>
            </a:r>
            <a:endParaRPr lang="de-DE" sz="4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7" y="2893405"/>
            <a:ext cx="7335920" cy="36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03798" y="850006"/>
            <a:ext cx="74955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 err="1"/>
              <a:t>Žive</a:t>
            </a:r>
            <a:r>
              <a:rPr lang="de-DE" sz="4400" dirty="0"/>
              <a:t> </a:t>
            </a:r>
            <a:r>
              <a:rPr lang="de-DE" sz="4400" dirty="0" err="1"/>
              <a:t>naj</a:t>
            </a:r>
            <a:r>
              <a:rPr lang="de-DE" sz="4400" dirty="0"/>
              <a:t> </a:t>
            </a:r>
            <a:r>
              <a:rPr lang="de-DE" sz="4400" dirty="0" err="1"/>
              <a:t>vsi</a:t>
            </a:r>
            <a:r>
              <a:rPr lang="de-DE" sz="4400" dirty="0"/>
              <a:t> </a:t>
            </a:r>
            <a:r>
              <a:rPr lang="de-DE" sz="4400" dirty="0" err="1"/>
              <a:t>narodi</a:t>
            </a:r>
            <a:endParaRPr lang="de-DE" sz="4400" dirty="0"/>
          </a:p>
          <a:p>
            <a:r>
              <a:rPr lang="de-DE" sz="4400" dirty="0" err="1"/>
              <a:t>ki</a:t>
            </a:r>
            <a:r>
              <a:rPr lang="de-DE" sz="4400" dirty="0"/>
              <a:t> </a:t>
            </a:r>
            <a:r>
              <a:rPr lang="de-DE" sz="4400" dirty="0" err="1"/>
              <a:t>hrepene</a:t>
            </a:r>
            <a:r>
              <a:rPr lang="de-DE" sz="4400" dirty="0"/>
              <a:t> </a:t>
            </a:r>
            <a:r>
              <a:rPr lang="de-DE" sz="4400" dirty="0" err="1"/>
              <a:t>dočakat</a:t>
            </a:r>
            <a:r>
              <a:rPr lang="de-DE" sz="4400" dirty="0"/>
              <a:t>' </a:t>
            </a:r>
            <a:r>
              <a:rPr lang="de-DE" sz="4400" dirty="0" err="1"/>
              <a:t>dan</a:t>
            </a:r>
            <a:r>
              <a:rPr lang="de-DE" sz="4400" dirty="0"/>
              <a:t>,</a:t>
            </a:r>
          </a:p>
          <a:p>
            <a:r>
              <a:rPr lang="de-DE" sz="4400" dirty="0"/>
              <a:t>da </a:t>
            </a:r>
            <a:r>
              <a:rPr lang="de-DE" sz="4400" dirty="0" err="1"/>
              <a:t>koder</a:t>
            </a:r>
            <a:r>
              <a:rPr lang="de-DE" sz="4400" dirty="0"/>
              <a:t> </a:t>
            </a:r>
            <a:r>
              <a:rPr lang="de-DE" sz="4400" dirty="0" err="1"/>
              <a:t>sonce</a:t>
            </a:r>
            <a:r>
              <a:rPr lang="de-DE" sz="4400" dirty="0"/>
              <a:t> </a:t>
            </a:r>
            <a:r>
              <a:rPr lang="de-DE" sz="4400" dirty="0" err="1"/>
              <a:t>hodi</a:t>
            </a:r>
            <a:r>
              <a:rPr lang="de-DE" sz="4400" dirty="0"/>
              <a:t>,</a:t>
            </a:r>
          </a:p>
          <a:p>
            <a:r>
              <a:rPr lang="de-DE" sz="4400" dirty="0" err="1"/>
              <a:t>prepir</a:t>
            </a:r>
            <a:r>
              <a:rPr lang="de-DE" sz="4400" dirty="0"/>
              <a:t> </a:t>
            </a:r>
            <a:r>
              <a:rPr lang="de-DE" sz="4400" dirty="0" err="1"/>
              <a:t>iz</a:t>
            </a:r>
            <a:r>
              <a:rPr lang="de-DE" sz="4400" dirty="0"/>
              <a:t> </a:t>
            </a:r>
            <a:r>
              <a:rPr lang="de-DE" sz="4400" dirty="0" err="1"/>
              <a:t>sveta</a:t>
            </a:r>
            <a:r>
              <a:rPr lang="de-DE" sz="4400" dirty="0"/>
              <a:t> </a:t>
            </a:r>
            <a:r>
              <a:rPr lang="de-DE" sz="4400" dirty="0" err="1"/>
              <a:t>bo</a:t>
            </a:r>
            <a:r>
              <a:rPr lang="de-DE" sz="4400" dirty="0"/>
              <a:t> </a:t>
            </a:r>
            <a:r>
              <a:rPr lang="de-DE" sz="4400" dirty="0" err="1"/>
              <a:t>pregnan</a:t>
            </a:r>
            <a:r>
              <a:rPr lang="de-DE" sz="4400" dirty="0"/>
              <a:t>,</a:t>
            </a:r>
          </a:p>
          <a:p>
            <a:r>
              <a:rPr lang="de-DE" sz="4400" dirty="0"/>
              <a:t>da </a:t>
            </a:r>
            <a:r>
              <a:rPr lang="de-DE" sz="4400" dirty="0" err="1"/>
              <a:t>rojak</a:t>
            </a:r>
            <a:endParaRPr lang="de-DE" sz="4400" dirty="0"/>
          </a:p>
          <a:p>
            <a:r>
              <a:rPr lang="de-DE" sz="4400" dirty="0"/>
              <a:t>prost </a:t>
            </a:r>
            <a:r>
              <a:rPr lang="de-DE" sz="4400" dirty="0" err="1"/>
              <a:t>bo</a:t>
            </a:r>
            <a:r>
              <a:rPr lang="de-DE" sz="4400" dirty="0"/>
              <a:t> </a:t>
            </a:r>
            <a:r>
              <a:rPr lang="de-DE" sz="4400" dirty="0" err="1"/>
              <a:t>vsak</a:t>
            </a:r>
            <a:r>
              <a:rPr lang="de-DE" sz="4400" dirty="0"/>
              <a:t>,</a:t>
            </a:r>
          </a:p>
          <a:p>
            <a:r>
              <a:rPr lang="de-DE" sz="4400" dirty="0"/>
              <a:t>ne </a:t>
            </a:r>
            <a:r>
              <a:rPr lang="de-DE" sz="4400" dirty="0" err="1"/>
              <a:t>vrag</a:t>
            </a:r>
            <a:r>
              <a:rPr lang="de-DE" sz="4400" dirty="0"/>
              <a:t>, le </a:t>
            </a:r>
            <a:r>
              <a:rPr lang="de-DE" sz="4400" dirty="0" err="1"/>
              <a:t>sosed</a:t>
            </a:r>
            <a:r>
              <a:rPr lang="de-DE" sz="4400" dirty="0"/>
              <a:t> </a:t>
            </a:r>
            <a:r>
              <a:rPr lang="de-DE" sz="4400" dirty="0" err="1"/>
              <a:t>bo</a:t>
            </a:r>
            <a:r>
              <a:rPr lang="de-DE" sz="4400" dirty="0"/>
              <a:t> </a:t>
            </a:r>
            <a:r>
              <a:rPr lang="de-DE" sz="4400" dirty="0" err="1"/>
              <a:t>mejak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82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265325" y="419823"/>
            <a:ext cx="81877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 err="1"/>
              <a:t>Nech</a:t>
            </a:r>
            <a:r>
              <a:rPr lang="de-DE" sz="4400" dirty="0"/>
              <a:t> </a:t>
            </a:r>
            <a:r>
              <a:rPr lang="de-DE" sz="4400" dirty="0" err="1"/>
              <a:t>žijú</a:t>
            </a:r>
            <a:r>
              <a:rPr lang="de-DE" sz="4400" dirty="0"/>
              <a:t> </a:t>
            </a:r>
            <a:r>
              <a:rPr lang="de-DE" sz="4400" dirty="0" err="1"/>
              <a:t>tie</a:t>
            </a:r>
            <a:r>
              <a:rPr lang="de-DE" sz="4400" dirty="0"/>
              <a:t> </a:t>
            </a:r>
            <a:r>
              <a:rPr lang="de-DE" sz="4400" dirty="0" err="1"/>
              <a:t>národy</a:t>
            </a:r>
            <a:r>
              <a:rPr lang="de-DE" sz="4400" dirty="0"/>
              <a:t>,</a:t>
            </a:r>
          </a:p>
          <a:p>
            <a:r>
              <a:rPr lang="de-DE" sz="4400" dirty="0" err="1"/>
              <a:t>čo</a:t>
            </a:r>
            <a:r>
              <a:rPr lang="de-DE" sz="4400" dirty="0"/>
              <a:t> </a:t>
            </a:r>
            <a:r>
              <a:rPr lang="de-DE" sz="4400" dirty="0" err="1"/>
              <a:t>sa</a:t>
            </a:r>
            <a:r>
              <a:rPr lang="de-DE" sz="4400" dirty="0"/>
              <a:t> </a:t>
            </a:r>
            <a:r>
              <a:rPr lang="de-DE" sz="4400" dirty="0" err="1"/>
              <a:t>chcú</a:t>
            </a:r>
            <a:r>
              <a:rPr lang="de-DE" sz="4400" dirty="0"/>
              <a:t> </a:t>
            </a:r>
            <a:r>
              <a:rPr lang="de-DE" sz="4400" dirty="0" err="1"/>
              <a:t>dočkať</a:t>
            </a:r>
            <a:r>
              <a:rPr lang="de-DE" sz="4400" dirty="0"/>
              <a:t> </a:t>
            </a:r>
            <a:r>
              <a:rPr lang="de-DE" sz="4400" dirty="0" err="1"/>
              <a:t>dňa</a:t>
            </a:r>
            <a:r>
              <a:rPr lang="de-DE" sz="4400" dirty="0"/>
              <a:t>,</a:t>
            </a:r>
          </a:p>
          <a:p>
            <a:r>
              <a:rPr lang="de-DE" sz="4400" dirty="0" err="1"/>
              <a:t>kde</a:t>
            </a:r>
            <a:r>
              <a:rPr lang="de-DE" sz="4400" dirty="0"/>
              <a:t>, kam </a:t>
            </a:r>
            <a:r>
              <a:rPr lang="de-DE" sz="4400" dirty="0" err="1"/>
              <a:t>slnko</a:t>
            </a:r>
            <a:r>
              <a:rPr lang="de-DE" sz="4400" dirty="0"/>
              <a:t> </a:t>
            </a:r>
            <a:r>
              <a:rPr lang="de-DE" sz="4400" dirty="0" err="1"/>
              <a:t>chodí</a:t>
            </a:r>
            <a:r>
              <a:rPr lang="de-DE" sz="4400" dirty="0"/>
              <a:t>,</a:t>
            </a:r>
          </a:p>
          <a:p>
            <a:r>
              <a:rPr lang="de-DE" sz="4400" dirty="0" err="1"/>
              <a:t>zmiznú</a:t>
            </a:r>
            <a:r>
              <a:rPr lang="de-DE" sz="4400" dirty="0"/>
              <a:t> </a:t>
            </a:r>
            <a:r>
              <a:rPr lang="de-DE" sz="4400" dirty="0" err="1"/>
              <a:t>všetky</a:t>
            </a:r>
            <a:r>
              <a:rPr lang="de-DE" sz="4400" dirty="0"/>
              <a:t> </a:t>
            </a:r>
            <a:r>
              <a:rPr lang="de-DE" sz="4400" dirty="0" err="1"/>
              <a:t>známky</a:t>
            </a:r>
            <a:r>
              <a:rPr lang="de-DE" sz="4400" dirty="0"/>
              <a:t> </a:t>
            </a:r>
            <a:r>
              <a:rPr lang="de-DE" sz="4400" dirty="0" err="1"/>
              <a:t>zvarov</a:t>
            </a:r>
            <a:r>
              <a:rPr lang="de-DE" sz="4400" dirty="0"/>
              <a:t>;</a:t>
            </a:r>
          </a:p>
          <a:p>
            <a:r>
              <a:rPr lang="de-DE" sz="4400" dirty="0" err="1"/>
              <a:t>aby</a:t>
            </a:r>
            <a:r>
              <a:rPr lang="de-DE" sz="4400" dirty="0"/>
              <a:t> </a:t>
            </a:r>
            <a:r>
              <a:rPr lang="de-DE" sz="4400" dirty="0" err="1"/>
              <a:t>rodák</a:t>
            </a:r>
            <a:endParaRPr lang="de-DE" sz="4400" dirty="0"/>
          </a:p>
          <a:p>
            <a:r>
              <a:rPr lang="de-DE" sz="4400" dirty="0" err="1"/>
              <a:t>slobodný</a:t>
            </a:r>
            <a:r>
              <a:rPr lang="de-DE" sz="4400" dirty="0"/>
              <a:t> </a:t>
            </a:r>
            <a:r>
              <a:rPr lang="de-DE" sz="4400" dirty="0" err="1"/>
              <a:t>bol</a:t>
            </a:r>
            <a:r>
              <a:rPr lang="de-DE" sz="4400" dirty="0"/>
              <a:t>,</a:t>
            </a:r>
          </a:p>
          <a:p>
            <a:r>
              <a:rPr lang="de-DE" sz="4400" dirty="0"/>
              <a:t>so </a:t>
            </a:r>
            <a:r>
              <a:rPr lang="de-DE" sz="4400" dirty="0" err="1"/>
              <a:t>susedom</a:t>
            </a:r>
            <a:r>
              <a:rPr lang="de-DE" sz="4400" dirty="0"/>
              <a:t> </a:t>
            </a:r>
            <a:r>
              <a:rPr lang="de-DE" sz="4400" dirty="0" err="1"/>
              <a:t>žil</a:t>
            </a:r>
            <a:r>
              <a:rPr lang="de-DE" sz="4400" dirty="0"/>
              <a:t> </a:t>
            </a:r>
            <a:r>
              <a:rPr lang="de-DE" sz="4400" dirty="0" err="1"/>
              <a:t>bez</a:t>
            </a:r>
            <a:r>
              <a:rPr lang="de-DE" sz="4400" dirty="0"/>
              <a:t> </a:t>
            </a:r>
            <a:r>
              <a:rPr lang="de-DE" sz="4400" dirty="0" err="1"/>
              <a:t>nepriateľstva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86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83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Fazeta</vt:lpstr>
      <vt:lpstr>Slovinská Hymna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Slovinská Hymna</dc:title>
  <dc:creator>Tomáš</dc:creator>
  <cp:lastModifiedBy>Tomáš</cp:lastModifiedBy>
  <cp:revision>3</cp:revision>
  <dcterms:created xsi:type="dcterms:W3CDTF">2020-02-03T16:59:34Z</dcterms:created>
  <dcterms:modified xsi:type="dcterms:W3CDTF">2020-02-03T17:22:39Z</dcterms:modified>
</cp:coreProperties>
</file>