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99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91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9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91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66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3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01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633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34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14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920C-536E-4724-AA18-427D62918277}" type="datetimeFigureOut">
              <a:rPr lang="sk-SK" smtClean="0"/>
              <a:t>16. 12. 2019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67E5-C40F-4C46-8C07-CB68E2183B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8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27156" y="399090"/>
            <a:ext cx="289523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57251"/>
            <a:ext cx="3871924" cy="29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72" y="1131759"/>
            <a:ext cx="4774501" cy="575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68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23960"/>
            <a:ext cx="4076595" cy="250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531" y="548680"/>
            <a:ext cx="3802556" cy="285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7" y="3883682"/>
            <a:ext cx="3535623" cy="242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107" y="4149080"/>
            <a:ext cx="4887893" cy="24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5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1377"/>
            <a:ext cx="3184173" cy="239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501866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475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Prezentácia na obrazovke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Prezentácia programu PowerPoint</vt:lpstr>
    </vt:vector>
  </TitlesOfParts>
  <Company>Financna sprava Slovenskej republiky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Administrator</dc:creator>
  <cp:lastModifiedBy>Administrator</cp:lastModifiedBy>
  <cp:revision>11</cp:revision>
  <dcterms:created xsi:type="dcterms:W3CDTF">2019-12-16T15:34:35Z</dcterms:created>
  <dcterms:modified xsi:type="dcterms:W3CDTF">2019-12-16T20:16:45Z</dcterms:modified>
</cp:coreProperties>
</file>