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0E33883-E0CB-4B8A-9D25-C92728AD3721}" type="datetimeFigureOut">
              <a:rPr lang="sk-SK" smtClean="0"/>
              <a:t>21. 10. 2021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090C8D0-6B60-4BF1-88E8-B092812D283E}" type="slidenum">
              <a:rPr lang="sk-SK" smtClean="0"/>
              <a:t>‹#›</a:t>
            </a:fld>
            <a:endParaRPr lang="sk-SK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7079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3883-E0CB-4B8A-9D25-C92728AD3721}" type="datetimeFigureOut">
              <a:rPr lang="sk-SK" smtClean="0"/>
              <a:t>21. 10. 2021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C8D0-6B60-4BF1-88E8-B092812D283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88330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3883-E0CB-4B8A-9D25-C92728AD3721}" type="datetimeFigureOut">
              <a:rPr lang="sk-SK" smtClean="0"/>
              <a:t>21. 10. 2021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C8D0-6B60-4BF1-88E8-B092812D283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2222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3883-E0CB-4B8A-9D25-C92728AD3721}" type="datetimeFigureOut">
              <a:rPr lang="sk-SK" smtClean="0"/>
              <a:t>21. 10. 2021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C8D0-6B60-4BF1-88E8-B092812D283E}" type="slidenum">
              <a:rPr lang="sk-SK" smtClean="0"/>
              <a:t>‹#›</a:t>
            </a:fld>
            <a:endParaRPr lang="sk-SK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2681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3883-E0CB-4B8A-9D25-C92728AD3721}" type="datetimeFigureOut">
              <a:rPr lang="sk-SK" smtClean="0"/>
              <a:t>21. 10. 2021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C8D0-6B60-4BF1-88E8-B092812D283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02146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3883-E0CB-4B8A-9D25-C92728AD3721}" type="datetimeFigureOut">
              <a:rPr lang="sk-SK" smtClean="0"/>
              <a:t>21. 10. 2021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C8D0-6B60-4BF1-88E8-B092812D283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55856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3883-E0CB-4B8A-9D25-C92728AD3721}" type="datetimeFigureOut">
              <a:rPr lang="sk-SK" smtClean="0"/>
              <a:t>21. 10. 2021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C8D0-6B60-4BF1-88E8-B092812D283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83068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3883-E0CB-4B8A-9D25-C92728AD3721}" type="datetimeFigureOut">
              <a:rPr lang="sk-SK" smtClean="0"/>
              <a:t>21. 10. 2021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C8D0-6B60-4BF1-88E8-B092812D283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25475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3883-E0CB-4B8A-9D25-C92728AD3721}" type="datetimeFigureOut">
              <a:rPr lang="sk-SK" smtClean="0"/>
              <a:t>21. 10. 2021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C8D0-6B60-4BF1-88E8-B092812D283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30801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3883-E0CB-4B8A-9D25-C92728AD3721}" type="datetimeFigureOut">
              <a:rPr lang="sk-SK" smtClean="0"/>
              <a:t>21. 10. 2021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C8D0-6B60-4BF1-88E8-B092812D283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1089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3883-E0CB-4B8A-9D25-C92728AD3721}" type="datetimeFigureOut">
              <a:rPr lang="sk-SK" smtClean="0"/>
              <a:t>21. 10. 2021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C8D0-6B60-4BF1-88E8-B092812D283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8649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3883-E0CB-4B8A-9D25-C92728AD3721}" type="datetimeFigureOut">
              <a:rPr lang="sk-SK" smtClean="0"/>
              <a:t>21. 10. 2021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C8D0-6B60-4BF1-88E8-B092812D283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5360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3883-E0CB-4B8A-9D25-C92728AD3721}" type="datetimeFigureOut">
              <a:rPr lang="sk-SK" smtClean="0"/>
              <a:t>21. 10. 2021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C8D0-6B60-4BF1-88E8-B092812D283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09987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3883-E0CB-4B8A-9D25-C92728AD3721}" type="datetimeFigureOut">
              <a:rPr lang="sk-SK" smtClean="0"/>
              <a:t>21. 10. 2021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C8D0-6B60-4BF1-88E8-B092812D283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1181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3883-E0CB-4B8A-9D25-C92728AD3721}" type="datetimeFigureOut">
              <a:rPr lang="sk-SK" smtClean="0"/>
              <a:t>21. 10. 2021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C8D0-6B60-4BF1-88E8-B092812D283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32753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3883-E0CB-4B8A-9D25-C92728AD3721}" type="datetimeFigureOut">
              <a:rPr lang="sk-SK" smtClean="0"/>
              <a:t>21. 10. 2021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C8D0-6B60-4BF1-88E8-B092812D283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22060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3883-E0CB-4B8A-9D25-C92728AD3721}" type="datetimeFigureOut">
              <a:rPr lang="sk-SK" smtClean="0"/>
              <a:t>21. 10. 2021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C8D0-6B60-4BF1-88E8-B092812D283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5244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0E33883-E0CB-4B8A-9D25-C92728AD3721}" type="datetimeFigureOut">
              <a:rPr lang="sk-SK" smtClean="0"/>
              <a:t>21. 10. 2021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090C8D0-6B60-4BF1-88E8-B092812D283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04201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UgMNoX7hhQ&amp;ab_channel=Dr.Laugh" TargetMode="External"/><Relationship Id="rId2" Type="http://schemas.openxmlformats.org/officeDocument/2006/relationships/hyperlink" Target="https://www.youtube.com/watch?v=9Z_mentD6JQ&amp;ab_channel=Shim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err="1"/>
              <a:t>Memes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Made by Filip </a:t>
            </a:r>
            <a:r>
              <a:rPr lang="sk-SK" dirty="0" err="1"/>
              <a:t>Vaškovič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92804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41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981" y="-115910"/>
            <a:ext cx="89121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201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4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580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187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Videové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 err="1"/>
              <a:t>Perfectly</a:t>
            </a:r>
            <a:r>
              <a:rPr lang="sk-SK" dirty="0"/>
              <a:t> </a:t>
            </a:r>
            <a:r>
              <a:rPr lang="sk-SK" dirty="0" err="1"/>
              <a:t>cut</a:t>
            </a:r>
            <a:r>
              <a:rPr lang="sk-SK" dirty="0"/>
              <a:t>  </a:t>
            </a:r>
            <a:r>
              <a:rPr lang="sk-SK" dirty="0" err="1"/>
              <a:t>screams</a:t>
            </a:r>
            <a:r>
              <a:rPr lang="sk-SK" dirty="0"/>
              <a:t> - </a:t>
            </a:r>
            <a:r>
              <a:rPr lang="sk-SK" dirty="0">
                <a:hlinkClick r:id="rId2"/>
              </a:rPr>
              <a:t>https://www.youtube.com/watch?v=9Z_mentD6JQ&amp;ab_channel=Shimpy</a:t>
            </a:r>
            <a:endParaRPr lang="sk-SK" dirty="0"/>
          </a:p>
          <a:p>
            <a:r>
              <a:rPr lang="sk-SK" dirty="0"/>
              <a:t> </a:t>
            </a:r>
            <a:r>
              <a:rPr lang="sk-SK" dirty="0" err="1"/>
              <a:t>meme</a:t>
            </a:r>
            <a:r>
              <a:rPr lang="sk-SK" dirty="0"/>
              <a:t> kompilácie- </a:t>
            </a:r>
            <a:r>
              <a:rPr lang="sk-SK" dirty="0">
                <a:hlinkClick r:id="rId3"/>
              </a:rPr>
              <a:t>https://www.youtube.com/watch?v=KUgMNoX7hhQ&amp;ab_channel=Dr.Laugh</a:t>
            </a:r>
            <a:endParaRPr lang="sk-SK" dirty="0"/>
          </a:p>
          <a:p>
            <a:endParaRPr lang="sk-SK" dirty="0"/>
          </a:p>
          <a:p>
            <a:endParaRPr lang="sk-SK" dirty="0"/>
          </a:p>
          <a:p>
            <a:r>
              <a:rPr lang="sk-SK" dirty="0" err="1"/>
              <a:t>Memes</a:t>
            </a:r>
            <a:r>
              <a:rPr lang="sk-SK" dirty="0"/>
              <a:t> môžu byť aj trochu perverzné, neberte ich preto vážne  </a:t>
            </a:r>
            <a:r>
              <a:rPr lang="sk-SK" sz="6000" dirty="0">
                <a:sym typeface="Wingdings" panose="05000000000000000000" pitchFamily="2" charset="2"/>
              </a:rPr>
              <a:t></a:t>
            </a:r>
            <a:endParaRPr lang="sk-SK" sz="6000" dirty="0"/>
          </a:p>
        </p:txBody>
      </p:sp>
    </p:spTree>
    <p:extLst>
      <p:ext uri="{BB962C8B-B14F-4D97-AF65-F5344CB8AC3E}">
        <p14:creationId xmlns:p14="http://schemas.microsoft.com/office/powerpoint/2010/main" val="4157644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94017" cy="638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793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OBSAH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sk-SK" dirty="0">
                <a:hlinkClick r:id="rId2" action="ppaction://hlinksldjump"/>
              </a:rPr>
              <a:t>Teraz</a:t>
            </a:r>
            <a:endParaRPr lang="sk-SK" dirty="0"/>
          </a:p>
          <a:p>
            <a:r>
              <a:rPr lang="sk-SK" dirty="0">
                <a:hlinkClick r:id="rId3" action="ppaction://hlinksldjump"/>
              </a:rPr>
              <a:t>História </a:t>
            </a:r>
            <a:endParaRPr lang="sk-SK" dirty="0"/>
          </a:p>
          <a:p>
            <a:r>
              <a:rPr lang="sk-SK" dirty="0">
                <a:hlinkClick r:id="rId4" action="ppaction://hlinksldjump"/>
              </a:rPr>
              <a:t>Budúcnosť </a:t>
            </a:r>
            <a:endParaRPr lang="sk-SK" dirty="0"/>
          </a:p>
          <a:p>
            <a:r>
              <a:rPr lang="sk-SK" dirty="0">
                <a:hlinkClick r:id="rId5" action="ppaction://hlinksldjump"/>
              </a:rPr>
              <a:t>Druhy </a:t>
            </a:r>
            <a:r>
              <a:rPr lang="sk-SK" dirty="0" err="1">
                <a:hlinkClick r:id="rId5" action="ppaction://hlinksldjump"/>
              </a:rPr>
              <a:t>memes</a:t>
            </a:r>
            <a:endParaRPr lang="sk-SK" dirty="0"/>
          </a:p>
          <a:p>
            <a:r>
              <a:rPr lang="sk-SK" dirty="0">
                <a:hlinkClick r:id="rId6" action="ppaction://hlinksldjump"/>
              </a:rPr>
              <a:t>Nejaké tie </a:t>
            </a:r>
            <a:r>
              <a:rPr lang="sk-SK" dirty="0" err="1">
                <a:hlinkClick r:id="rId6" action="ppaction://hlinksldjump"/>
              </a:rPr>
              <a:t>memečka</a:t>
            </a:r>
            <a:r>
              <a:rPr lang="sk-SK" dirty="0">
                <a:hlinkClick r:id="rId6" action="ppaction://hlinksldjump"/>
              </a:rPr>
              <a:t>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5022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teraz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sz="2800" dirty="0"/>
              <a:t>Momentálne sú </a:t>
            </a:r>
            <a:r>
              <a:rPr lang="sk-SK" sz="2800" dirty="0" err="1"/>
              <a:t>memes</a:t>
            </a:r>
            <a:r>
              <a:rPr lang="sk-SK" sz="2800" dirty="0"/>
              <a:t>  veľmi populárne </a:t>
            </a:r>
          </a:p>
          <a:p>
            <a:endParaRPr lang="sk-SK" dirty="0"/>
          </a:p>
        </p:txBody>
      </p:sp>
      <p:sp>
        <p:nvSpPr>
          <p:cNvPr id="4" name="Hvězda: dvaatřiceticípá 3">
            <a:hlinkClick r:id="rId2" action="ppaction://hlinksldjump"/>
          </p:cNvPr>
          <p:cNvSpPr/>
          <p:nvPr/>
        </p:nvSpPr>
        <p:spPr>
          <a:xfrm>
            <a:off x="11080507" y="22287"/>
            <a:ext cx="858592" cy="875763"/>
          </a:xfrm>
          <a:prstGeom prst="star3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5821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história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sk-SK" dirty="0"/>
              <a:t>Termín pochádza zo slova </a:t>
            </a:r>
            <a:r>
              <a:rPr lang="sk-SK" dirty="0" err="1"/>
              <a:t>mém</a:t>
            </a:r>
            <a:r>
              <a:rPr lang="sk-SK" dirty="0"/>
              <a:t>, ktoré bolo po prvýkrát použité už v roku 1976 Richardom </a:t>
            </a:r>
            <a:r>
              <a:rPr lang="sk-SK" dirty="0" err="1"/>
              <a:t>Dawkinsom</a:t>
            </a:r>
            <a:r>
              <a:rPr lang="sk-SK" dirty="0"/>
              <a:t> v jeho knihe Sebecký gén a vytvorené bolo </a:t>
            </a:r>
            <a:r>
              <a:rPr lang="sk-SK" dirty="0" err="1"/>
              <a:t>analogky</a:t>
            </a:r>
            <a:r>
              <a:rPr lang="sk-SK" dirty="0"/>
              <a:t> práve od slova gén.</a:t>
            </a:r>
          </a:p>
        </p:txBody>
      </p:sp>
      <p:sp>
        <p:nvSpPr>
          <p:cNvPr id="4" name="Hvězda: dvaatřiceticípá 3">
            <a:hlinkClick r:id="rId2" action="ppaction://hlinksldjump"/>
          </p:cNvPr>
          <p:cNvSpPr/>
          <p:nvPr/>
        </p:nvSpPr>
        <p:spPr>
          <a:xfrm>
            <a:off x="11080508" y="0"/>
            <a:ext cx="909724" cy="953037"/>
          </a:xfrm>
          <a:prstGeom prst="star3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84219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Budúcnosť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sk-SK" dirty="0"/>
              <a:t>V Blízkej budúcnosti by sa mali </a:t>
            </a:r>
            <a:r>
              <a:rPr lang="sk-SK" dirty="0" err="1"/>
              <a:t>memes</a:t>
            </a:r>
            <a:r>
              <a:rPr lang="sk-SK" dirty="0"/>
              <a:t> šíriť ako lavína.</a:t>
            </a:r>
          </a:p>
        </p:txBody>
      </p:sp>
      <p:sp>
        <p:nvSpPr>
          <p:cNvPr id="4" name="Hvězda: dvaatřiceticípá 3">
            <a:hlinkClick r:id="rId2" action="ppaction://hlinksldjump"/>
          </p:cNvPr>
          <p:cNvSpPr/>
          <p:nvPr/>
        </p:nvSpPr>
        <p:spPr>
          <a:xfrm>
            <a:off x="11333408" y="103031"/>
            <a:ext cx="965916" cy="1004552"/>
          </a:xfrm>
          <a:prstGeom prst="star3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6397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Prečo sú pre mňa </a:t>
            </a:r>
            <a:r>
              <a:rPr lang="sk-SK" dirty="0" err="1"/>
              <a:t>memes</a:t>
            </a:r>
            <a:r>
              <a:rPr lang="sk-SK" dirty="0"/>
              <a:t> dôležité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sk-SK" dirty="0" err="1"/>
              <a:t>Memes</a:t>
            </a:r>
            <a:r>
              <a:rPr lang="sk-SK" dirty="0"/>
              <a:t> sú pre mňa dosť dôležité Hlavne kvôli tomu že Sa s nimi dá o dosť zlepšiť deň.</a:t>
            </a:r>
          </a:p>
        </p:txBody>
      </p:sp>
    </p:spTree>
    <p:extLst>
      <p:ext uri="{BB962C8B-B14F-4D97-AF65-F5344CB8AC3E}">
        <p14:creationId xmlns:p14="http://schemas.microsoft.com/office/powerpoint/2010/main" val="51743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Druhy </a:t>
            </a:r>
            <a:r>
              <a:rPr lang="sk-SK" dirty="0" err="1"/>
              <a:t>memes</a:t>
            </a:r>
            <a:endParaRPr lang="sk-SK" dirty="0"/>
          </a:p>
        </p:txBody>
      </p:sp>
      <p:sp>
        <p:nvSpPr>
          <p:cNvPr id="6" name="Zástupný symbol pro text 5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10415052" cy="679994"/>
          </a:xfrm>
        </p:spPr>
        <p:txBody>
          <a:bodyPr/>
          <a:lstStyle/>
          <a:p>
            <a:r>
              <a:rPr lang="sk-SK" dirty="0" err="1"/>
              <a:t>Memes</a:t>
            </a:r>
            <a:r>
              <a:rPr lang="sk-SK" dirty="0"/>
              <a:t> delíme na :</a:t>
            </a:r>
          </a:p>
        </p:txBody>
      </p:sp>
      <p:sp>
        <p:nvSpPr>
          <p:cNvPr id="8" name="Zástupný symbol pro obsah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sk-SK" dirty="0"/>
              <a:t>Obrázkové:</a:t>
            </a:r>
          </a:p>
          <a:p>
            <a:pPr marL="0" indent="0">
              <a:buNone/>
            </a:pPr>
            <a:r>
              <a:rPr lang="sk-SK" dirty="0"/>
              <a:t>      smiešne obrázky alebo </a:t>
            </a:r>
            <a:r>
              <a:rPr lang="sk-SK" dirty="0" err="1"/>
              <a:t>giphy</a:t>
            </a:r>
            <a:r>
              <a:rPr lang="sk-SK" dirty="0"/>
              <a:t> </a:t>
            </a:r>
          </a:p>
        </p:txBody>
      </p:sp>
      <p:sp>
        <p:nvSpPr>
          <p:cNvPr id="9" name="Zástupný symbol pro obsah 8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/>
          </a:bodyPr>
          <a:lstStyle/>
          <a:p>
            <a:r>
              <a:rPr lang="sk-SK" dirty="0"/>
              <a:t>Videové:</a:t>
            </a:r>
          </a:p>
          <a:p>
            <a:r>
              <a:rPr lang="sk-SK" dirty="0" err="1"/>
              <a:t>Perfectly</a:t>
            </a:r>
            <a:r>
              <a:rPr lang="sk-SK" dirty="0"/>
              <a:t> </a:t>
            </a:r>
            <a:r>
              <a:rPr lang="sk-SK" dirty="0" err="1"/>
              <a:t>cut</a:t>
            </a:r>
            <a:r>
              <a:rPr lang="sk-SK" dirty="0"/>
              <a:t> </a:t>
            </a:r>
            <a:r>
              <a:rPr lang="sk-SK" dirty="0" err="1"/>
              <a:t>screams</a:t>
            </a:r>
            <a:r>
              <a:rPr lang="sk-SK" dirty="0"/>
              <a:t> </a:t>
            </a:r>
          </a:p>
          <a:p>
            <a:r>
              <a:rPr lang="sk-SK" dirty="0"/>
              <a:t>Krátke </a:t>
            </a:r>
            <a:r>
              <a:rPr lang="sk-SK" dirty="0" err="1"/>
              <a:t>meme</a:t>
            </a:r>
            <a:r>
              <a:rPr lang="sk-SK" dirty="0"/>
              <a:t> videá- </a:t>
            </a:r>
            <a:r>
              <a:rPr lang="sk-SK" dirty="0" err="1"/>
              <a:t>väčšinOU</a:t>
            </a:r>
            <a:r>
              <a:rPr lang="sk-SK" dirty="0"/>
              <a:t> LEN JEDEN MEME </a:t>
            </a:r>
          </a:p>
          <a:p>
            <a:r>
              <a:rPr lang="sk-SK" dirty="0"/>
              <a:t>Kompilácie </a:t>
            </a:r>
            <a:r>
              <a:rPr lang="sk-SK" dirty="0" err="1"/>
              <a:t>memes</a:t>
            </a:r>
            <a:r>
              <a:rPr lang="sk-SK" dirty="0"/>
              <a:t> </a:t>
            </a:r>
          </a:p>
          <a:p>
            <a:pPr marL="0" indent="0">
              <a:buNone/>
            </a:pPr>
            <a:r>
              <a:rPr lang="sk-SK" dirty="0"/>
              <a:t>     </a:t>
            </a:r>
          </a:p>
        </p:txBody>
      </p:sp>
      <p:sp>
        <p:nvSpPr>
          <p:cNvPr id="10" name="Hvězda: dvaatřiceticípá 9">
            <a:hlinkClick r:id="rId2" action="ppaction://hlinksldjump"/>
          </p:cNvPr>
          <p:cNvSpPr/>
          <p:nvPr/>
        </p:nvSpPr>
        <p:spPr>
          <a:xfrm>
            <a:off x="10985679" y="218941"/>
            <a:ext cx="1107583" cy="1171977"/>
          </a:xfrm>
          <a:prstGeom prst="star3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0107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Nejakké</a:t>
            </a:r>
            <a:r>
              <a:rPr lang="sk-SK" dirty="0"/>
              <a:t> tie </a:t>
            </a:r>
            <a:r>
              <a:rPr lang="sk-SK" dirty="0" err="1"/>
              <a:t>Memečka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sk-SK" dirty="0"/>
              <a:t>Obrázkové </a:t>
            </a: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355" y="0"/>
            <a:ext cx="4572000" cy="6858000"/>
          </a:xfrm>
          <a:prstGeom prst="rect">
            <a:avLst/>
          </a:prstGeom>
        </p:spPr>
      </p:pic>
      <p:sp>
        <p:nvSpPr>
          <p:cNvPr id="6" name="Hvězda: dvaatřiceticípá 5">
            <a:hlinkClick r:id="rId3" action="ppaction://hlinksldjump"/>
          </p:cNvPr>
          <p:cNvSpPr/>
          <p:nvPr/>
        </p:nvSpPr>
        <p:spPr>
          <a:xfrm>
            <a:off x="11294773" y="154546"/>
            <a:ext cx="897228" cy="811369"/>
          </a:xfrm>
          <a:prstGeom prst="star3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94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2126"/>
            <a:ext cx="12337960" cy="720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1682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lavní událost">
  <a:themeElements>
    <a:clrScheme name="Hlavní událos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Hlavní událos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lavní událos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TM04033927[[fn=Hlavní událost]]</Template>
  <TotalTime>1309</TotalTime>
  <Words>156</Words>
  <Application>Microsoft Office PowerPoint</Application>
  <PresentationFormat>Širokoúhlá obrazovka</PresentationFormat>
  <Paragraphs>33</Paragraphs>
  <Slides>15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15</vt:i4>
      </vt:variant>
    </vt:vector>
  </HeadingPairs>
  <TitlesOfParts>
    <vt:vector size="19" baseType="lpstr">
      <vt:lpstr>Arial</vt:lpstr>
      <vt:lpstr>Impact</vt:lpstr>
      <vt:lpstr>Wingdings</vt:lpstr>
      <vt:lpstr>Hlavní událost</vt:lpstr>
      <vt:lpstr>Memes</vt:lpstr>
      <vt:lpstr>OBSAH</vt:lpstr>
      <vt:lpstr>teraz</vt:lpstr>
      <vt:lpstr>história</vt:lpstr>
      <vt:lpstr>Budúcnosť</vt:lpstr>
      <vt:lpstr>Prečo sú pre mňa memes dôležité</vt:lpstr>
      <vt:lpstr>Druhy memes</vt:lpstr>
      <vt:lpstr>Nejakké tie Memečka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Videové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Memes</dc:title>
  <dc:creator>FILIP</dc:creator>
  <cp:lastModifiedBy>FILIP</cp:lastModifiedBy>
  <cp:revision>29</cp:revision>
  <dcterms:created xsi:type="dcterms:W3CDTF">2021-10-03T09:55:53Z</dcterms:created>
  <dcterms:modified xsi:type="dcterms:W3CDTF">2021-10-21T19:06:13Z</dcterms:modified>
</cp:coreProperties>
</file>