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0800000" flipV="1">
            <a:off x="1507067" y="888642"/>
            <a:ext cx="5035401" cy="1515892"/>
          </a:xfrm>
        </p:spPr>
        <p:txBody>
          <a:bodyPr/>
          <a:lstStyle/>
          <a:p>
            <a:r>
              <a:rPr lang="sk-SK" sz="8800" dirty="0" err="1" smtClean="0"/>
              <a:t>Privét</a:t>
            </a:r>
            <a:endParaRPr lang="de-DE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5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6" y="1184856"/>
            <a:ext cx="4481609" cy="721217"/>
          </a:xfrm>
        </p:spPr>
        <p:txBody>
          <a:bodyPr/>
          <a:lstStyle/>
          <a:p>
            <a:r>
              <a:rPr lang="sk-SK" sz="4000" dirty="0" smtClean="0"/>
              <a:t>Miňa </a:t>
            </a:r>
            <a:r>
              <a:rPr lang="sk-SK" sz="4000" dirty="0" err="1" smtClean="0"/>
              <a:t>zavút</a:t>
            </a:r>
            <a:r>
              <a:rPr lang="sk-SK" sz="4000" dirty="0" smtClean="0"/>
              <a:t> Jakub.</a:t>
            </a:r>
            <a:endParaRPr lang="de-DE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87155" y="2962141"/>
            <a:ext cx="3013656" cy="1107583"/>
          </a:xfrm>
        </p:spPr>
        <p:txBody>
          <a:bodyPr>
            <a:normAutofit fontScale="92500"/>
          </a:bodyPr>
          <a:lstStyle/>
          <a:p>
            <a:r>
              <a:rPr lang="sk-SK" sz="4400" dirty="0" smtClean="0">
                <a:solidFill>
                  <a:srgbClr val="FF0000"/>
                </a:solidFill>
              </a:rPr>
              <a:t>Miňa 11 let.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2176530"/>
            <a:ext cx="457199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22738" y="1326524"/>
            <a:ext cx="774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</a:rPr>
              <a:t>Ja </a:t>
            </a:r>
            <a:r>
              <a:rPr lang="sk-SK" sz="3600" dirty="0" err="1" smtClean="0">
                <a:solidFill>
                  <a:srgbClr val="FF0000"/>
                </a:solidFill>
              </a:rPr>
              <a:t>očiň</a:t>
            </a:r>
            <a:r>
              <a:rPr lang="sk-SK" sz="3600" dirty="0" smtClean="0">
                <a:solidFill>
                  <a:srgbClr val="FF0000"/>
                </a:solidFill>
              </a:rPr>
              <a:t> </a:t>
            </a:r>
            <a:r>
              <a:rPr lang="sk-SK" sz="3600" dirty="0" err="1" smtClean="0">
                <a:solidFill>
                  <a:srgbClr val="FF0000"/>
                </a:solidFill>
              </a:rPr>
              <a:t>ľubľú</a:t>
            </a:r>
            <a:r>
              <a:rPr lang="sk-SK" sz="3600" dirty="0" smtClean="0">
                <a:solidFill>
                  <a:srgbClr val="FF0000"/>
                </a:solidFill>
              </a:rPr>
              <a:t> motokros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241701" y="4069724"/>
            <a:ext cx="445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rgbClr val="0070C0"/>
                </a:solidFill>
              </a:rPr>
              <a:t>Ja </a:t>
            </a:r>
            <a:r>
              <a:rPr lang="sk-SK" sz="4000" dirty="0" err="1" smtClean="0">
                <a:solidFill>
                  <a:srgbClr val="0070C0"/>
                </a:solidFill>
              </a:rPr>
              <a:t>ňeľubľu</a:t>
            </a:r>
            <a:r>
              <a:rPr lang="sk-SK" sz="4000" dirty="0" smtClean="0">
                <a:solidFill>
                  <a:srgbClr val="0070C0"/>
                </a:solidFill>
              </a:rPr>
              <a:t> </a:t>
            </a:r>
            <a:r>
              <a:rPr lang="sk-SK" sz="4000" dirty="0" err="1" smtClean="0">
                <a:solidFill>
                  <a:srgbClr val="0070C0"/>
                </a:solidFill>
              </a:rPr>
              <a:t>roliky</a:t>
            </a:r>
            <a:r>
              <a:rPr lang="sk-SK" sz="4000" dirty="0" smtClean="0">
                <a:solidFill>
                  <a:srgbClr val="0070C0"/>
                </a:solidFill>
              </a:rPr>
              <a:t>.</a:t>
            </a:r>
            <a:endParaRPr lang="de-DE" sz="4000" dirty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2730321"/>
            <a:ext cx="5022760" cy="34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26534" y="2292439"/>
            <a:ext cx="6247467" cy="2292439"/>
          </a:xfrm>
        </p:spPr>
        <p:txBody>
          <a:bodyPr>
            <a:noAutofit/>
          </a:bodyPr>
          <a:lstStyle/>
          <a:p>
            <a:r>
              <a:rPr lang="sk-SK" sz="9600" dirty="0" err="1" smtClean="0"/>
              <a:t>Paká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85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18</Words>
  <Application>Microsoft Office PowerPoint</Application>
  <PresentationFormat>Širokouhlá</PresentationFormat>
  <Paragraphs>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Fazeta</vt:lpstr>
      <vt:lpstr>Privét</vt:lpstr>
      <vt:lpstr>Miňa zavút Jakub.</vt:lpstr>
      <vt:lpstr>Prezentácia programu PowerPoint</vt:lpstr>
      <vt:lpstr>Paká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Privét</dc:title>
  <dc:creator>Tomáš</dc:creator>
  <cp:lastModifiedBy>Tomáš</cp:lastModifiedBy>
  <cp:revision>3</cp:revision>
  <dcterms:created xsi:type="dcterms:W3CDTF">2019-10-21T11:58:08Z</dcterms:created>
  <dcterms:modified xsi:type="dcterms:W3CDTF">2019-10-21T12:36:56Z</dcterms:modified>
</cp:coreProperties>
</file>