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9" r:id="rId4"/>
    <p:sldId id="298" r:id="rId5"/>
    <p:sldId id="299" r:id="rId6"/>
    <p:sldId id="301" r:id="rId7"/>
    <p:sldId id="257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6. 6. 2022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priamok a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priamky a roviny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priamky a roviny v priestore je veľkosť uhla priamky a jej pravouhlého priemetu do tejto roviny.</a:t>
            </a:r>
          </a:p>
        </p:txBody>
      </p:sp>
    </p:spTree>
    <p:extLst>
      <p:ext uri="{BB962C8B-B14F-4D97-AF65-F5344CB8AC3E}">
        <p14:creationId xmlns:p14="http://schemas.microsoft.com/office/powerpoint/2010/main" val="3667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835696" y="2778555"/>
            <a:ext cx="5976664" cy="1671556"/>
            <a:chOff x="1187624" y="4077072"/>
            <a:chExt cx="5976664" cy="1671556"/>
          </a:xfrm>
        </p:grpSpPr>
        <p:sp>
          <p:nvSpPr>
            <p:cNvPr id="6" name="Kosodĺžnik 5"/>
            <p:cNvSpPr/>
            <p:nvPr/>
          </p:nvSpPr>
          <p:spPr>
            <a:xfrm>
              <a:off x="1187624" y="4077072"/>
              <a:ext cx="5976664" cy="1656184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60032" y="53792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Rovná spojnica 7"/>
          <p:cNvCxnSpPr/>
          <p:nvPr/>
        </p:nvCxnSpPr>
        <p:spPr>
          <a:xfrm>
            <a:off x="2195736" y="3571321"/>
            <a:ext cx="5256584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047692" y="3606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baseline="-250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3707904" y="1700809"/>
            <a:ext cx="3491432" cy="18705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95736" y="3571321"/>
            <a:ext cx="1547627" cy="86341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1403648" y="4450111"/>
            <a:ext cx="756084" cy="3951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989299" y="17728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139952" y="3185612"/>
            <a:ext cx="398439" cy="720148"/>
            <a:chOff x="3977888" y="4340895"/>
            <a:chExt cx="438283" cy="720148"/>
          </a:xfrm>
        </p:grpSpPr>
        <p:sp>
          <p:nvSpPr>
            <p:cNvPr id="19" name="Oblúk 18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977888" y="43910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priamky AG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priamky EL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5 cm a výška telesa 2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BCV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106</Words>
  <Application>Microsoft Office PowerPoint</Application>
  <PresentationFormat>Prezentácia na obrazovke (4:3)</PresentationFormat>
  <Paragraphs>18</Paragraphs>
  <Slides>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Motív Office</vt:lpstr>
      <vt:lpstr>Rovnica</vt:lpstr>
      <vt:lpstr>Uhly priamok a rovín v priestore</vt:lpstr>
      <vt:lpstr>Uhol priamky a roviny</vt:lpstr>
      <vt:lpstr>Uhol priamky a roviny</vt:lpstr>
      <vt:lpstr>Príklad 1</vt:lpstr>
      <vt:lpstr>Príklad 2</vt:lpstr>
      <vt:lpstr>Príklad 3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70</cp:revision>
  <dcterms:created xsi:type="dcterms:W3CDTF">2012-04-04T07:41:23Z</dcterms:created>
  <dcterms:modified xsi:type="dcterms:W3CDTF">2022-06-06T04:11:48Z</dcterms:modified>
</cp:coreProperties>
</file>