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9" r:id="rId3"/>
    <p:sldId id="263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3. 10. 2021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RÁTANIE PRÍKLADOV – miestny čas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295400"/>
            <a:ext cx="8229600" cy="1782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 meste A, ktoré má 12°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12:00, koľko hodín (miestneho času) bude v meste B ???, ktoré má 36°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0952" t="16667" r="37921" b="19792"/>
          <a:stretch>
            <a:fillRect/>
          </a:stretch>
        </p:blipFill>
        <p:spPr bwMode="auto">
          <a:xfrm rot="16200000">
            <a:off x="3199151" y="1583529"/>
            <a:ext cx="213609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Vplyv Mesiaca na Zem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4445"/>
          <a:stretch>
            <a:fillRect/>
          </a:stretch>
        </p:blipFill>
        <p:spPr bwMode="auto">
          <a:xfrm>
            <a:off x="457200" y="0"/>
            <a:ext cx="6229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Využitie prílivu a odlivu...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764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526" t="17708" r="26208" b="30208"/>
          <a:stretch>
            <a:fillRect/>
          </a:stretch>
        </p:blipFill>
        <p:spPr bwMode="auto">
          <a:xfrm>
            <a:off x="457200" y="533400"/>
            <a:ext cx="842772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Miestny čas.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7827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/>
              <a:t>2.V meste A, ktoré má 178° </a:t>
            </a:r>
            <a:r>
              <a:rPr lang="sk-SK" dirty="0" err="1"/>
              <a:t>v.g.d</a:t>
            </a:r>
            <a:r>
              <a:rPr lang="sk-SK" dirty="0"/>
              <a:t>. je 12:00, koľko hodín (miestneho času) bude v meste B ???, ktoré má 84° </a:t>
            </a:r>
            <a:r>
              <a:rPr lang="sk-SK" dirty="0" err="1"/>
              <a:t>v.g.d</a:t>
            </a:r>
            <a:r>
              <a:rPr lang="sk-SK" dirty="0"/>
              <a:t>.</a:t>
            </a:r>
          </a:p>
          <a:p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381000" y="10668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</a:t>
            </a:r>
            <a:r>
              <a:rPr lang="sk-SK" sz="3200" dirty="0"/>
              <a:t>meste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115°44´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</a:t>
            </a:r>
            <a:r>
              <a:rPr kumimoji="0" lang="sk-SK" sz="32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meste B 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???, ktoré má </a:t>
            </a:r>
            <a:r>
              <a:rPr kumimoji="0" lang="sk-SK" sz="32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9° 15´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533400" y="4724400"/>
            <a:ext cx="8229600" cy="1782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3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meste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ktoré má 135°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je 18:00, koľko hodín (miestneho času) bude v meste </a:t>
            </a:r>
            <a:r>
              <a:rPr lang="sk-SK" sz="3200" dirty="0"/>
              <a:t>B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???, ktoré má 23° </a:t>
            </a:r>
            <a:r>
              <a:rPr kumimoji="0" 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z.g.d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E8F35-37B6-4529-829C-053DA9DE31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pPr algn="ctr"/>
            <a:r>
              <a:rPr lang="sk-SK" dirty="0"/>
              <a:t>PÁSMOVÝ ČAS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504B7-4FE3-468D-B07E-55E7DCD4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>
            <a:extLst>
              <a:ext uri="{FF2B5EF4-FFF2-40B4-BE49-F238E27FC236}">
                <a16:creationId xmlns:a16="http://schemas.microsoft.com/office/drawing/2014/main" id="{4D39A742-7C65-4003-B148-2C16C2594C15}"/>
              </a:ext>
            </a:extLst>
          </p:cNvPr>
          <p:cNvSpPr txBox="1">
            <a:spLocks/>
          </p:cNvSpPr>
          <p:nvPr/>
        </p:nvSpPr>
        <p:spPr>
          <a:xfrm>
            <a:off x="440076" y="1646238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1.V Číne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12:00 (pásmového času)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Zisti, koľko hodín bude v štáte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Grécko?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>
            <a:extLst>
              <a:ext uri="{FF2B5EF4-FFF2-40B4-BE49-F238E27FC236}">
                <a16:creationId xmlns:a16="http://schemas.microsoft.com/office/drawing/2014/main" id="{B1B2F4AA-3642-4B12-B708-5F21BA8E792B}"/>
              </a:ext>
            </a:extLst>
          </p:cNvPr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sk-SK" sz="3200" dirty="0"/>
              <a:t>2</a:t>
            </a:r>
            <a:r>
              <a:rPr kumimoji="0" lang="sk-SK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.V Českej</a:t>
            </a:r>
            <a:r>
              <a:rPr kumimoji="0" lang="sk-SK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republike je 10:OO (pásmového času, zistite, koľko hodín bude v najvýchodnejšej </a:t>
            </a:r>
            <a:r>
              <a:rPr kumimoji="0" lang="sk-SK" sz="3200" b="0" i="0" u="none" strike="noStrike" kern="1200" cap="none" spc="0" normalizeH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pevninskej časti Ruska?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229600" cy="15240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/>
              <a:t>SLAPOVÉ JAVY</a:t>
            </a:r>
            <a:br>
              <a:rPr lang="sk-SK" dirty="0"/>
            </a:br>
            <a:r>
              <a:rPr lang="sk-SK" dirty="0"/>
              <a:t>MESIAC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6" name="Picture 4" descr="Výsledok vyhľadávania obrázkov pre dopyt mesi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86126"/>
            <a:ext cx="4876800" cy="5071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vzdialenost zem mesiac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5943600" cy="589941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5029200" y="3352800"/>
            <a:ext cx="6858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4038600" y="1905000"/>
            <a:ext cx="3352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384 000 km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POHYBY MESIACA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hyby mesia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5274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Teplota na Mesiaci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teplota na mesia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781800" cy="508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MESAČNÉ FÁZY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lapove javy"/>
          <p:cNvPicPr>
            <a:picLocks noChangeAspect="1" noChangeArrowheads="1"/>
          </p:cNvPicPr>
          <p:nvPr/>
        </p:nvPicPr>
        <p:blipFill>
          <a:blip r:embed="rId2"/>
          <a:srcRect b="2857"/>
          <a:stretch>
            <a:fillRect/>
          </a:stretch>
        </p:blipFill>
        <p:spPr bwMode="auto">
          <a:xfrm>
            <a:off x="381000" y="1219200"/>
            <a:ext cx="5525871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88</TotalTime>
  <Words>236</Words>
  <Application>Microsoft Office PowerPoint</Application>
  <PresentationFormat>Prezentácia na obrazovke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Rockwell</vt:lpstr>
      <vt:lpstr>Wingdings 2</vt:lpstr>
      <vt:lpstr>Odliatok</vt:lpstr>
      <vt:lpstr>RÁTANIE PRÍKLADOV – miestny čas</vt:lpstr>
      <vt:lpstr>Prezentácia programu PowerPoint</vt:lpstr>
      <vt:lpstr>Miestny čas.</vt:lpstr>
      <vt:lpstr>PÁSMOVÝ ČAS</vt:lpstr>
      <vt:lpstr>SLAPOVÉ JAVY MESIAC </vt:lpstr>
      <vt:lpstr>Prezentácia programu PowerPoint</vt:lpstr>
      <vt:lpstr>POHYBY MESIACA</vt:lpstr>
      <vt:lpstr>Teplota na Mesiaci</vt:lpstr>
      <vt:lpstr>MESAČNÉ FÁZY</vt:lpstr>
      <vt:lpstr>Vplyv Mesiaca na Zem </vt:lpstr>
      <vt:lpstr>Využitie prílivu a odlivu...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SLAPOVÉ JAVY</dc:title>
  <dc:creator>hp</dc:creator>
  <cp:lastModifiedBy>sokolskaivana24@gmail.com</cp:lastModifiedBy>
  <cp:revision>46</cp:revision>
  <dcterms:created xsi:type="dcterms:W3CDTF">2017-09-24T07:16:34Z</dcterms:created>
  <dcterms:modified xsi:type="dcterms:W3CDTF">2021-10-03T08:31:05Z</dcterms:modified>
</cp:coreProperties>
</file>