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57" r:id="rId5"/>
    <p:sldId id="260" r:id="rId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13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Nadpis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6" name="Zástupný symbol dátumu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4A101-BC80-4BA9-B1B4-C5804CF522B8}" type="datetimeFigureOut">
              <a:rPr lang="sk-SK" smtClean="0"/>
              <a:t>9. 11. 2021</a:t>
            </a:fld>
            <a:endParaRPr lang="sk-SK"/>
          </a:p>
        </p:txBody>
      </p:sp>
      <p:sp>
        <p:nvSpPr>
          <p:cNvPr id="2" name="Zástupný symbol päty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63A1AF7-EC26-47A8-A48F-26C813BD11A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4A101-BC80-4BA9-B1B4-C5804CF522B8}" type="datetimeFigureOut">
              <a:rPr lang="sk-SK" smtClean="0"/>
              <a:t>9. 11. 2021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1AF7-EC26-47A8-A48F-26C813BD11A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4A101-BC80-4BA9-B1B4-C5804CF522B8}" type="datetimeFigureOut">
              <a:rPr lang="sk-SK" smtClean="0"/>
              <a:t>9. 11. 2021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1AF7-EC26-47A8-A48F-26C813BD11A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7" name="Zástupný symbol obsahu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4A101-BC80-4BA9-B1B4-C5804CF522B8}" type="datetimeFigureOut">
              <a:rPr lang="sk-SK" smtClean="0"/>
              <a:t>9. 11. 2021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63A1AF7-EC26-47A8-A48F-26C813BD11A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textu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4A101-BC80-4BA9-B1B4-C5804CF522B8}" type="datetimeFigureOut">
              <a:rPr lang="sk-SK" smtClean="0"/>
              <a:t>9. 11. 2021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1AF7-EC26-47A8-A48F-26C813BD11AB}" type="slidenum">
              <a:rPr lang="sk-SK" smtClean="0"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4A101-BC80-4BA9-B1B4-C5804CF522B8}" type="datetimeFigureOut">
              <a:rPr lang="sk-SK" smtClean="0"/>
              <a:t>9. 11. 2021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1AF7-EC26-47A8-A48F-26C813BD11A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Nadpis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25" name="Zástupný symbol textu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8" name="Zástupný symbol obsahu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4A101-BC80-4BA9-B1B4-C5804CF522B8}" type="datetimeFigureOut">
              <a:rPr lang="sk-SK" smtClean="0"/>
              <a:t>9. 11. 2021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C63A1AF7-EC26-47A8-A48F-26C813BD11AB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Nadpis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2" name="Zástupný symbol dátumu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4A101-BC80-4BA9-B1B4-C5804CF522B8}" type="datetimeFigureOut">
              <a:rPr lang="sk-SK" smtClean="0"/>
              <a:t>9. 11. 2021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1AF7-EC26-47A8-A48F-26C813BD11A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4A101-BC80-4BA9-B1B4-C5804CF522B8}" type="datetimeFigureOut">
              <a:rPr lang="sk-SK" smtClean="0"/>
              <a:t>9. 11. 2021</a:t>
            </a:fld>
            <a:endParaRPr lang="sk-SK"/>
          </a:p>
        </p:txBody>
      </p:sp>
      <p:sp>
        <p:nvSpPr>
          <p:cNvPr id="24" name="Zástupný symbol päty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1AF7-EC26-47A8-A48F-26C813BD11A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4A101-BC80-4BA9-B1B4-C5804CF522B8}" type="datetimeFigureOut">
              <a:rPr lang="sk-SK" smtClean="0"/>
              <a:t>9. 11. 2021</a:t>
            </a:fld>
            <a:endParaRPr lang="sk-SK"/>
          </a:p>
        </p:txBody>
      </p:sp>
      <p:sp>
        <p:nvSpPr>
          <p:cNvPr id="29" name="Zástupný symbol päty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1AF7-EC26-47A8-A48F-26C813BD11A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4A101-BC80-4BA9-B1B4-C5804CF522B8}" type="datetimeFigureOut">
              <a:rPr lang="sk-SK" smtClean="0"/>
              <a:t>9. 11. 2021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1AF7-EC26-47A8-A48F-26C813BD11AB}" type="slidenum">
              <a:rPr lang="sk-SK" smtClean="0"/>
              <a:t>‹#›</a:t>
            </a:fld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Zástupný symbol textu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1" name="Zástupný symbol dátumu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894A101-BC80-4BA9-B1B4-C5804CF522B8}" type="datetimeFigureOut">
              <a:rPr lang="sk-SK" smtClean="0"/>
              <a:t>9. 11. 2021</a:t>
            </a:fld>
            <a:endParaRPr lang="sk-SK"/>
          </a:p>
        </p:txBody>
      </p:sp>
      <p:sp>
        <p:nvSpPr>
          <p:cNvPr id="28" name="Zástupný symbol päty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63A1AF7-EC26-47A8-A48F-26C813BD11AB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Zástupný symbol nadpisu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42910" y="785795"/>
            <a:ext cx="7815290" cy="1643073"/>
          </a:xfrm>
        </p:spPr>
        <p:txBody>
          <a:bodyPr/>
          <a:lstStyle/>
          <a:p>
            <a:r>
              <a:rPr lang="sk-SK" dirty="0" smtClean="0"/>
              <a:t>Nástup nacizmu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81000" y="5072074"/>
            <a:ext cx="8458200" cy="785818"/>
          </a:xfrm>
        </p:spPr>
        <p:txBody>
          <a:bodyPr/>
          <a:lstStyle/>
          <a:p>
            <a:pPr algn="r"/>
            <a:r>
              <a:rPr lang="sk-SK" dirty="0" smtClean="0"/>
              <a:t>Mgr. R. </a:t>
            </a:r>
            <a:r>
              <a:rPr lang="sk-SK" dirty="0" err="1" smtClean="0"/>
              <a:t>Burčák</a:t>
            </a:r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Nacizmus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 1. sv. vojne sa  z nemeckého cisárstva  stáva </a:t>
            </a:r>
            <a:r>
              <a:rPr lang="sk-SK" dirty="0" err="1"/>
              <a:t>Weimarská</a:t>
            </a:r>
            <a:r>
              <a:rPr lang="sk-SK" dirty="0"/>
              <a:t> republika  s </a:t>
            </a:r>
            <a:r>
              <a:rPr lang="sk-SK" dirty="0" smtClean="0"/>
              <a:t>prezidentom </a:t>
            </a:r>
            <a:r>
              <a:rPr lang="sk-SK" dirty="0"/>
              <a:t>F. </a:t>
            </a:r>
            <a:r>
              <a:rPr lang="sk-SK" dirty="0" err="1"/>
              <a:t>Ebergom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15834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Nemecko po 1. svetovej vojne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-  veľká hospodárska kríza 1929</a:t>
            </a:r>
          </a:p>
          <a:p>
            <a:r>
              <a:rPr lang="sk-SK" dirty="0" smtClean="0"/>
              <a:t>-  vysoká inflácia  ( </a:t>
            </a:r>
            <a:r>
              <a:rPr lang="sk-SK" dirty="0" err="1" smtClean="0"/>
              <a:t>hyperinflácia</a:t>
            </a:r>
            <a:r>
              <a:rPr lang="sk-SK" dirty="0" smtClean="0"/>
              <a:t>)</a:t>
            </a:r>
          </a:p>
          <a:p>
            <a:r>
              <a:rPr lang="sk-SK" dirty="0" smtClean="0"/>
              <a:t>Nezamestnanosť</a:t>
            </a:r>
          </a:p>
          <a:p>
            <a:endParaRPr lang="sk-SK" dirty="0"/>
          </a:p>
          <a:p>
            <a:r>
              <a:rPr lang="sk-SK" dirty="0" smtClean="0"/>
              <a:t>Situáciu využil A. Hitler, ktorý sa  stáva </a:t>
            </a:r>
            <a:r>
              <a:rPr lang="sk-SK" dirty="0" smtClean="0"/>
              <a:t>vodcom NSDAP – Národnosocialistická  nemecká robotnícka strana</a:t>
            </a:r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99122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Hitlerova cesta k moci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A. Hitler</a:t>
            </a:r>
            <a:endParaRPr lang="sk-SK" dirty="0"/>
          </a:p>
          <a:p>
            <a:r>
              <a:rPr lang="sk-SK" dirty="0" smtClean="0"/>
              <a:t>Už od  konca 1. sv. vojny cítil  veľkú nenávisť  voči  Židom a  štátom Dohody, ktoré vojnu  vyhrali.</a:t>
            </a:r>
          </a:p>
          <a:p>
            <a:r>
              <a:rPr lang="sk-SK" dirty="0" smtClean="0"/>
              <a:t> V  roku 1924  vstúpil do DAP – Nemeckej robotníckej strany. Stal  sa  z neho vynikajúci rečník a  vodca strany, ktorú premenoval na  NSDAP-  Nemecká </a:t>
            </a:r>
            <a:r>
              <a:rPr lang="sk-SK" dirty="0" err="1" smtClean="0"/>
              <a:t>národnosocialitická</a:t>
            </a:r>
            <a:r>
              <a:rPr lang="sk-SK" dirty="0" smtClean="0"/>
              <a:t> </a:t>
            </a:r>
            <a:r>
              <a:rPr lang="sk-SK" dirty="0" smtClean="0"/>
              <a:t>robotnícka  strana -  nacistická strana</a:t>
            </a:r>
            <a:endParaRPr lang="sk-SK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Nástup k moci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 r.  </a:t>
            </a:r>
            <a:r>
              <a:rPr lang="sk-SK" smtClean="0"/>
              <a:t>1933 </a:t>
            </a:r>
            <a:r>
              <a:rPr lang="sk-SK" dirty="0" err="1"/>
              <a:t>v</a:t>
            </a:r>
            <a:r>
              <a:rPr lang="sk-SK" smtClean="0"/>
              <a:t>yhral </a:t>
            </a:r>
            <a:r>
              <a:rPr lang="sk-SK" dirty="0" smtClean="0"/>
              <a:t>voľby a  stáva s </a:t>
            </a:r>
            <a:r>
              <a:rPr lang="sk-SK" dirty="0" err="1" smtClean="0"/>
              <a:t>akancelárom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309875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stovanie">
  <a:themeElements>
    <a:clrScheme name="Cestovani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stovanie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Cestovani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38</TotalTime>
  <Words>134</Words>
  <Application>Microsoft Office PowerPoint</Application>
  <PresentationFormat>Prezentácia na obrazovke (4:3)</PresentationFormat>
  <Paragraphs>16</Paragraphs>
  <Slides>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9" baseType="lpstr">
      <vt:lpstr>Franklin Gothic Book</vt:lpstr>
      <vt:lpstr>Franklin Gothic Medium</vt:lpstr>
      <vt:lpstr>Wingdings 2</vt:lpstr>
      <vt:lpstr>Cestovanie</vt:lpstr>
      <vt:lpstr>Nástup nacizmu</vt:lpstr>
      <vt:lpstr>Nacizmus</vt:lpstr>
      <vt:lpstr>Nemecko po 1. svetovej vojne</vt:lpstr>
      <vt:lpstr>Hitlerova cesta k moci</vt:lpstr>
      <vt:lpstr>Nástup k moci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Nástup nacizmu</dc:title>
  <dc:creator>pc</dc:creator>
  <cp:lastModifiedBy>ucitel</cp:lastModifiedBy>
  <cp:revision>5</cp:revision>
  <dcterms:created xsi:type="dcterms:W3CDTF">2015-07-09T17:27:01Z</dcterms:created>
  <dcterms:modified xsi:type="dcterms:W3CDTF">2021-11-09T08:35:19Z</dcterms:modified>
</cp:coreProperties>
</file>