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 smtClean="0"/>
              <a:t>Kliknite sem a upravte štýl predlohy podnadpisov.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 smtClean="0"/>
              <a:t>Kliknite sem a upravte štýl predlohy nadpisov.</a:t>
            </a:r>
            <a:endParaRPr lang="sk-SK" dirty="0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 smtClean="0"/>
              <a:t>Kliknite sem a upravte štýly predlohy textu.</a:t>
            </a:r>
          </a:p>
          <a:p>
            <a:pPr lvl="1"/>
            <a:r>
              <a:rPr lang="sk-SK" dirty="0" smtClean="0"/>
              <a:t>Druhá úroveň</a:t>
            </a:r>
          </a:p>
          <a:p>
            <a:pPr lvl="2"/>
            <a:r>
              <a:rPr lang="sk-SK" dirty="0" smtClean="0"/>
              <a:t>Tretia úroveň</a:t>
            </a:r>
          </a:p>
          <a:p>
            <a:pPr lvl="3"/>
            <a:r>
              <a:rPr lang="sk-SK" dirty="0" smtClean="0"/>
              <a:t>Štvrtá úroveň</a:t>
            </a:r>
          </a:p>
          <a:p>
            <a:pPr lvl="4"/>
            <a:r>
              <a:rPr lang="sk-SK" dirty="0" smtClean="0"/>
              <a:t>Piata úroveň</a:t>
            </a:r>
            <a:endParaRPr lang="sk-SK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F276E-DF03-47EF-BE58-CAAC67EECAB1}" type="datetimeFigureOut">
              <a:rPr lang="sk-SK" smtClean="0"/>
              <a:t>11. 1. 2022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879C9-CB40-42D3-A4D1-6864A1A91218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69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Book Antiqua" pitchFamily="18" charset="0"/>
        <a:buChar char="»"/>
        <a:defRPr sz="32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Book Antiqua" pitchFamily="18" charset="0"/>
        <a:buChar char="›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85800" y="2071678"/>
            <a:ext cx="7772400" cy="2286015"/>
          </a:xfrm>
        </p:spPr>
        <p:txBody>
          <a:bodyPr>
            <a:normAutofit fontScale="90000"/>
          </a:bodyPr>
          <a:lstStyle/>
          <a:p>
            <a:r>
              <a:rPr lang="sk-SK" sz="8000" dirty="0" smtClean="0"/>
              <a:t>Exponenciálne rovnice</a:t>
            </a:r>
            <a:endParaRPr lang="sk-SK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Čo je exponenciálna rovnica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sk-SK" dirty="0" smtClean="0"/>
              <a:t>Exponenciálna rovnica je rovnica, v ktorej  </a:t>
            </a:r>
            <a:r>
              <a:rPr lang="sk-SK" b="1" dirty="0" smtClean="0">
                <a:solidFill>
                  <a:srgbClr val="FF0000"/>
                </a:solidFill>
              </a:rPr>
              <a:t>premenná (resp. neznáma) sa objavuje ako exponent </a:t>
            </a:r>
            <a:r>
              <a:rPr lang="sk-SK" dirty="0" smtClean="0"/>
              <a:t>(resp. je v exponente).</a:t>
            </a:r>
          </a:p>
          <a:p>
            <a:pPr>
              <a:lnSpc>
                <a:spcPct val="150000"/>
              </a:lnSpc>
            </a:pPr>
            <a:r>
              <a:rPr lang="sk-SK" dirty="0" smtClean="0"/>
              <a:t>Pre každú exponenciálnu funkciu platí:</a:t>
            </a:r>
            <a:endParaRPr lang="sk-SK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4786322"/>
            <a:ext cx="6500858" cy="5732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7296"/>
          </a:xfrm>
        </p:spPr>
        <p:txBody>
          <a:bodyPr/>
          <a:lstStyle/>
          <a:p>
            <a:r>
              <a:rPr lang="sk-SK" dirty="0" smtClean="0"/>
              <a:t>Ak sa rovnajú základy, tak sa rovnajú aj exponenty.</a:t>
            </a:r>
          </a:p>
          <a:p>
            <a:pPr>
              <a:buNone/>
            </a:pPr>
            <a:endParaRPr lang="sk-SK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672652"/>
            <a:ext cx="6500858" cy="541770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>
            <a:off x="642910" y="857232"/>
            <a:ext cx="428628" cy="21431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3429000"/>
            <a:ext cx="1476375" cy="476250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642910" y="285749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dirty="0" smtClean="0">
                <a:solidFill>
                  <a:srgbClr val="000000"/>
                </a:solidFill>
              </a:rPr>
              <a:t>Napr.:</a:t>
            </a:r>
            <a:endParaRPr lang="sk-SK" sz="2400" b="1" dirty="0">
              <a:solidFill>
                <a:srgbClr val="000000"/>
              </a:solidFill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2214546" y="2857496"/>
            <a:ext cx="342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000000"/>
                </a:solidFill>
              </a:rPr>
              <a:t>Riešte danú rovnicu v R</a:t>
            </a:r>
            <a:endParaRPr lang="sk-SK" sz="2400" dirty="0">
              <a:solidFill>
                <a:srgbClr val="000000"/>
              </a:solidFill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3429000"/>
            <a:ext cx="4029075" cy="476250"/>
          </a:xfrm>
          <a:prstGeom prst="rect">
            <a:avLst/>
          </a:prstGeom>
          <a:noFill/>
        </p:spPr>
      </p:pic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57756" y="3933832"/>
            <a:ext cx="2457450" cy="495300"/>
          </a:xfrm>
          <a:prstGeom prst="rect">
            <a:avLst/>
          </a:prstGeom>
          <a:noFill/>
        </p:spPr>
      </p:pic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0496" y="4429132"/>
            <a:ext cx="1476375" cy="495300"/>
          </a:xfrm>
          <a:prstGeom prst="rect">
            <a:avLst/>
          </a:prstGeom>
          <a:noFill/>
        </p:spPr>
      </p:pic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8662" y="4000504"/>
            <a:ext cx="1219200" cy="495300"/>
          </a:xfrm>
          <a:prstGeom prst="rect">
            <a:avLst/>
          </a:prstGeom>
          <a:noFill/>
        </p:spPr>
      </p:pic>
      <p:sp>
        <p:nvSpPr>
          <p:cNvPr id="19" name="Šípka dolu 18"/>
          <p:cNvSpPr/>
          <p:nvPr/>
        </p:nvSpPr>
        <p:spPr>
          <a:xfrm>
            <a:off x="1357290" y="4572008"/>
            <a:ext cx="285752" cy="357190"/>
          </a:xfrm>
          <a:prstGeom prst="down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45" name="Picture 1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5072074"/>
            <a:ext cx="876300" cy="476250"/>
          </a:xfrm>
          <a:prstGeom prst="rect">
            <a:avLst/>
          </a:prstGeom>
          <a:noFill/>
        </p:spPr>
      </p:pic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8449" name="Picture 17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10" y="5572140"/>
            <a:ext cx="1600200" cy="53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Vyriešte dané rovnice v </a:t>
            </a:r>
            <a:r>
              <a:rPr lang="sk-SK" dirty="0" smtClean="0">
                <a:latin typeface="Algerian" pitchFamily="82" charset="0"/>
              </a:rPr>
              <a:t>R</a:t>
            </a:r>
            <a:endParaRPr lang="sk-SK" dirty="0">
              <a:latin typeface="Algerian" pitchFamily="82" charset="0"/>
            </a:endParaRPr>
          </a:p>
        </p:txBody>
      </p:sp>
      <p:sp>
        <p:nvSpPr>
          <p:cNvPr id="6" name="Zástupný symbol obsahu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 smtClean="0"/>
              <a:t>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sk-SK" dirty="0" smtClean="0"/>
              <a:t>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sk-SK" dirty="0" smtClean="0"/>
              <a:t>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sk-SK" dirty="0" smtClean="0"/>
              <a:t> 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endParaRPr lang="sk-SK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sk-SK" dirty="0" smtClean="0"/>
              <a:t>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 startAt="5"/>
            </a:pPr>
            <a:r>
              <a:rPr lang="sk-SK" dirty="0" smtClean="0"/>
              <a:t>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 startAt="5"/>
            </a:pPr>
            <a:r>
              <a:rPr lang="sk-SK" dirty="0" smtClean="0"/>
              <a:t>  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 startAt="5"/>
            </a:pP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33473" y="1490655"/>
            <a:ext cx="1266825" cy="866775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2595560"/>
            <a:ext cx="1390650" cy="476250"/>
          </a:xfrm>
          <a:prstGeom prst="rect">
            <a:avLst/>
          </a:prstGeom>
          <a:noFill/>
        </p:spPr>
      </p:pic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4414" y="3790956"/>
            <a:ext cx="1390650" cy="495300"/>
          </a:xfrm>
          <a:prstGeom prst="rect">
            <a:avLst/>
          </a:prstGeom>
          <a:noFill/>
        </p:spPr>
      </p:pic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4914914"/>
            <a:ext cx="2447925" cy="514350"/>
          </a:xfrm>
          <a:prstGeom prst="rect">
            <a:avLst/>
          </a:prstGeom>
          <a:noFill/>
        </p:spPr>
      </p:pic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1428736"/>
            <a:ext cx="1409700" cy="866775"/>
          </a:xfrm>
          <a:prstGeom prst="rect">
            <a:avLst/>
          </a:prstGeom>
          <a:noFill/>
        </p:spPr>
      </p:pic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2581273"/>
            <a:ext cx="2019300" cy="561975"/>
          </a:xfrm>
          <a:prstGeom prst="rect">
            <a:avLst/>
          </a:prstGeom>
          <a:noFill/>
        </p:spPr>
      </p:pic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3504" y="3643314"/>
            <a:ext cx="2295525" cy="600075"/>
          </a:xfrm>
          <a:prstGeom prst="rect">
            <a:avLst/>
          </a:prstGeom>
          <a:noFill/>
        </p:spPr>
      </p:pic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pic>
        <p:nvPicPr>
          <p:cNvPr id="19471" name="Picture 1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4942" y="4786322"/>
            <a:ext cx="2771775" cy="561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amienky">
  <a:themeElements>
    <a:clrScheme name="miska">
      <a:dk1>
        <a:srgbClr val="CC00FF"/>
      </a:dk1>
      <a:lt1>
        <a:srgbClr val="FFFF99"/>
      </a:lt1>
      <a:dk2>
        <a:srgbClr val="990000"/>
      </a:dk2>
      <a:lt2>
        <a:srgbClr val="0AD41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67</Words>
  <Application>Microsoft Office PowerPoint</Application>
  <PresentationFormat>Prezentácia na obrazovke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11" baseType="lpstr">
      <vt:lpstr>Algerian</vt:lpstr>
      <vt:lpstr>Arial</vt:lpstr>
      <vt:lpstr>Book Antiqua</vt:lpstr>
      <vt:lpstr>Calibri</vt:lpstr>
      <vt:lpstr>Cambria</vt:lpstr>
      <vt:lpstr>Wingdings</vt:lpstr>
      <vt:lpstr>kamienky</vt:lpstr>
      <vt:lpstr>Exponenciálne rovnice</vt:lpstr>
      <vt:lpstr>Čo je exponenciálna rovnica</vt:lpstr>
      <vt:lpstr>Prezentácia programu PowerPoint</vt:lpstr>
      <vt:lpstr>Vyriešte dané rovnice v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Michala Hanušinová</dc:creator>
  <cp:lastModifiedBy>Dušan Andraško</cp:lastModifiedBy>
  <cp:revision>9</cp:revision>
  <dcterms:created xsi:type="dcterms:W3CDTF">2011-01-30T19:33:15Z</dcterms:created>
  <dcterms:modified xsi:type="dcterms:W3CDTF">2022-01-11T04:57:52Z</dcterms:modified>
</cp:coreProperties>
</file>