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6" r:id="rId3"/>
    <p:sldId id="257" r:id="rId4"/>
    <p:sldId id="258" r:id="rId5"/>
    <p:sldId id="259" r:id="rId6"/>
    <p:sldId id="260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6858000" cy="9144000"/>
  <p:custDataLst>
    <p:tags r:id="rId31"/>
  </p:custDataLst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FF99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34" autoAdjust="0"/>
    <p:restoredTop sz="94660"/>
  </p:normalViewPr>
  <p:slideViewPr>
    <p:cSldViewPr>
      <p:cViewPr varScale="1">
        <p:scale>
          <a:sx n="70" d="100"/>
          <a:sy n="70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extovéPole 6"/>
          <p:cNvSpPr txBox="1"/>
          <p:nvPr userDrawn="1"/>
        </p:nvSpPr>
        <p:spPr>
          <a:xfrm>
            <a:off x="8378563" y="6597352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/>
              <a:t>©PF2016</a:t>
            </a:r>
          </a:p>
        </p:txBody>
      </p:sp>
    </p:spTree>
    <p:extLst>
      <p:ext uri="{BB962C8B-B14F-4D97-AF65-F5344CB8AC3E}">
        <p14:creationId xmlns:p14="http://schemas.microsoft.com/office/powerpoint/2010/main" xmlns="" val="3681534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34457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957774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57606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21152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00403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554500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40428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546738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061872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7171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735D-FBED-450C-BAB7-86FB70FF0530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70123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6.gif"/><Relationship Id="rId3" Type="http://schemas.openxmlformats.org/officeDocument/2006/relationships/image" Target="../media/image4.jpeg"/><Relationship Id="rId7" Type="http://schemas.openxmlformats.org/officeDocument/2006/relationships/slide" Target="slide26.xml"/><Relationship Id="rId12" Type="http://schemas.openxmlformats.org/officeDocument/2006/relationships/image" Target="../media/image3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11" Type="http://schemas.openxmlformats.org/officeDocument/2006/relationships/slide" Target="slide29.xml"/><Relationship Id="rId5" Type="http://schemas.openxmlformats.org/officeDocument/2006/relationships/slide" Target="slide24.xml"/><Relationship Id="rId10" Type="http://schemas.openxmlformats.org/officeDocument/2006/relationships/slide" Target="slide28.xml"/><Relationship Id="rId4" Type="http://schemas.openxmlformats.org/officeDocument/2006/relationships/slide" Target="slide23.xml"/><Relationship Id="rId9" Type="http://schemas.openxmlformats.org/officeDocument/2006/relationships/slide" Target="slide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slide" Target="slide21.xml"/><Relationship Id="rId18" Type="http://schemas.openxmlformats.org/officeDocument/2006/relationships/slide" Target="slide10.xml"/><Relationship Id="rId3" Type="http://schemas.openxmlformats.org/officeDocument/2006/relationships/image" Target="../media/image4.jpeg"/><Relationship Id="rId21" Type="http://schemas.openxmlformats.org/officeDocument/2006/relationships/slide" Target="slide16.xml"/><Relationship Id="rId7" Type="http://schemas.openxmlformats.org/officeDocument/2006/relationships/slide" Target="slide13.xml"/><Relationship Id="rId12" Type="http://schemas.openxmlformats.org/officeDocument/2006/relationships/image" Target="../media/image3.png"/><Relationship Id="rId17" Type="http://schemas.openxmlformats.org/officeDocument/2006/relationships/slide" Target="slide8.xml"/><Relationship Id="rId2" Type="http://schemas.openxmlformats.org/officeDocument/2006/relationships/slide" Target="slide5.xml"/><Relationship Id="rId16" Type="http://schemas.openxmlformats.org/officeDocument/2006/relationships/slide" Target="slide6.xml"/><Relationship Id="rId20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19.xml"/><Relationship Id="rId5" Type="http://schemas.openxmlformats.org/officeDocument/2006/relationships/slide" Target="slide9.xml"/><Relationship Id="rId15" Type="http://schemas.openxmlformats.org/officeDocument/2006/relationships/slide" Target="slide4.xml"/><Relationship Id="rId10" Type="http://schemas.openxmlformats.org/officeDocument/2006/relationships/slide" Target="slide17.xml"/><Relationship Id="rId19" Type="http://schemas.openxmlformats.org/officeDocument/2006/relationships/slide" Target="slide12.xml"/><Relationship Id="rId4" Type="http://schemas.openxmlformats.org/officeDocument/2006/relationships/slide" Target="slide7.xml"/><Relationship Id="rId9" Type="http://schemas.openxmlformats.org/officeDocument/2006/relationships/slide" Target="slide15.xml"/><Relationship Id="rId14" Type="http://schemas.openxmlformats.org/officeDocument/2006/relationships/image" Target="../media/image6.gif"/><Relationship Id="rId22" Type="http://schemas.openxmlformats.org/officeDocument/2006/relationships/slide" Target="slide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3186106" cy="1143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M_LA_ _ 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357686" y="428604"/>
            <a:ext cx="3186106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_AM_A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57158" y="2214554"/>
            <a:ext cx="3186106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D-RI- -T-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00562" y="2143116"/>
            <a:ext cx="3186106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C- -ND-OC-T-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28596" y="3857628"/>
            <a:ext cx="3186106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400" dirty="0" smtClean="0"/>
              <a:t>-KO- -IC A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4714876" y="3929066"/>
            <a:ext cx="3186106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400" dirty="0" smtClean="0"/>
              <a:t>-KA- -V O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Kto  sformuloval bunkovú teóriu + aké má znenie?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BUNKA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Akú funkciu v bunke </a:t>
            </a:r>
            <a:r>
              <a:rPr lang="sk-SK" sz="3200" b="1">
                <a:solidFill>
                  <a:schemeClr val="tx1"/>
                </a:solidFill>
              </a:rPr>
              <a:t>majú LYZOZÓMY? </a:t>
            </a:r>
            <a:r>
              <a:rPr lang="sk-SK" sz="3200" b="1" dirty="0">
                <a:solidFill>
                  <a:schemeClr val="tx1"/>
                </a:solidFill>
              </a:rPr>
              <a:t>+ ktorá bunka ich má?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BUNKA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Vysvetli funkciu prechodného epitelu + uveď príklad v tele organizmov, teda časť, ktorú </a:t>
            </a:r>
            <a:r>
              <a:rPr lang="sk-SK" sz="3200" b="1" dirty="0" err="1">
                <a:solidFill>
                  <a:schemeClr val="tx1"/>
                </a:solidFill>
              </a:rPr>
              <a:t>tvorú</a:t>
            </a:r>
            <a:r>
              <a:rPr lang="sk-SK" sz="3200" b="1" dirty="0">
                <a:solidFill>
                  <a:schemeClr val="tx1"/>
                </a:solidFill>
              </a:rPr>
              <a:t> prechodný epitel.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EPITELY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Pokožka cicavcov je z hľadiska počtu vrstiev buniek epitelom?...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EPITELY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Čo pokrýva povrch tela </a:t>
            </a:r>
            <a:r>
              <a:rPr lang="sk-SK" sz="3200" b="1" dirty="0" err="1">
                <a:solidFill>
                  <a:schemeClr val="tx1"/>
                </a:solidFill>
              </a:rPr>
              <a:t>jednobunkovcov</a:t>
            </a:r>
            <a:r>
              <a:rPr lang="sk-SK" sz="32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KRYCÍ EPITEL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Kde konkrétne sa nachádza keratín + akú ma funkciu?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KRYCÍ EPITEL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827584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Ako sa nazýva samičí rozmnožovací orgán kvetu rastliny?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Biológia na písmeno P-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Čo je odborne TELA SUBCUTANEA?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Biológia na písmeno P-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Aký typ plodu má púpava? + zaraď tento typ plodu.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RASTLINY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Ako odborne nazývame koreň + vymenuj typy koreňovej sústavy.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RASTLINY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s odříznutým rohem na stejné straně 7">
            <a:hlinkClick r:id="rId3" action="ppaction://hlinksldjump"/>
          </p:cNvPr>
          <p:cNvSpPr/>
          <p:nvPr/>
        </p:nvSpPr>
        <p:spPr>
          <a:xfrm>
            <a:off x="1331640" y="5085184"/>
            <a:ext cx="2304256" cy="1296144"/>
          </a:xfrm>
          <a:prstGeom prst="snip2Same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>
                <a:solidFill>
                  <a:schemeClr val="tx1"/>
                </a:solidFill>
              </a:rPr>
              <a:t>ŠTART</a:t>
            </a:r>
          </a:p>
        </p:txBody>
      </p:sp>
      <p:pic>
        <p:nvPicPr>
          <p:cNvPr id="2" name="Obrázek 1" descr="Výřez obrazovk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338543">
            <a:off x="3835646" y="647690"/>
            <a:ext cx="3574764" cy="194648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4" name="Pravidelný päťuholník 3"/>
          <p:cNvSpPr/>
          <p:nvPr/>
        </p:nvSpPr>
        <p:spPr>
          <a:xfrm>
            <a:off x="3857620" y="857232"/>
            <a:ext cx="3429024" cy="1643074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b="1" dirty="0"/>
              <a:t>BIO duel</a:t>
            </a:r>
          </a:p>
        </p:txBody>
      </p:sp>
    </p:spTree>
    <p:extLst>
      <p:ext uri="{BB962C8B-B14F-4D97-AF65-F5344CB8AC3E}">
        <p14:creationId xmlns:p14="http://schemas.microsoft.com/office/powerpoint/2010/main" xmlns="" val="414502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>
                <a:solidFill>
                  <a:schemeClr val="tx1"/>
                </a:solidFill>
              </a:rPr>
              <a:t>VÝBER TÉM DRUHÉHO KOLA</a:t>
            </a: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104242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metabolizmus</a:t>
            </a: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104242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Stonka </a:t>
            </a: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104242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Rastlinná bunka</a:t>
            </a: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10424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VEDNÉ DISCIPLÍNY</a:t>
            </a: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BIOLÓGOVIA</a:t>
            </a: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Transport látok</a:t>
            </a: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516496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???</a:t>
            </a: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73114" y="3645024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3503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Fotosyntéza je príkladom </a:t>
            </a:r>
            <a:r>
              <a:rPr lang="sk-SK" sz="3200" b="1" dirty="0" err="1">
                <a:solidFill>
                  <a:schemeClr val="tx1"/>
                </a:solidFill>
              </a:rPr>
              <a:t>anabolizmu</a:t>
            </a:r>
            <a:r>
              <a:rPr lang="sk-SK" sz="3200" b="1" dirty="0">
                <a:solidFill>
                  <a:schemeClr val="tx1"/>
                </a:solidFill>
              </a:rPr>
              <a:t> / </a:t>
            </a:r>
            <a:r>
              <a:rPr lang="sk-SK" sz="3200" b="1" dirty="0" err="1">
                <a:solidFill>
                  <a:schemeClr val="tx1"/>
                </a:solidFill>
              </a:rPr>
              <a:t>katabolizmu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Metabolizmus </a:t>
            </a: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57563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Uveďte 2 funkcie stonky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STONKA</a:t>
            </a: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Na čo slúžia rastlinnej bunke VAKUOLY 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Rastlinná bunka</a:t>
            </a: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Ako sa nazýva veda zaoberajúca sa správaním živočíchov? 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VEDNÉ DISCIPLÍNY</a:t>
            </a: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Kto vynašiel a ako 1. opísal štruktúru DNA?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Biológovia </a:t>
            </a: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Vymenujte čo patrí k aktívnemu transportu látok medzi bunkou a prostredím.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Transport látok</a:t>
            </a: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Čo je GUTÁCIA?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>
                <a:solidFill>
                  <a:schemeClr val="tx1"/>
                </a:solidFill>
              </a:rPr>
              <a:t>PTYALÍN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>
                <a:solidFill>
                  <a:schemeClr val="tx1"/>
                </a:solidFill>
              </a:rPr>
              <a:t>VÝBER TÉM PRVÉHO KOLA</a:t>
            </a: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214282" y="135729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BIOLOGICKÉ </a:t>
            </a:r>
          </a:p>
          <a:p>
            <a:pPr algn="ctr"/>
            <a:r>
              <a:rPr lang="sk-SK" sz="2400" b="1" dirty="0">
                <a:solidFill>
                  <a:schemeClr val="tx1"/>
                </a:solidFill>
              </a:rPr>
              <a:t>MIŠ - MAŠ</a:t>
            </a: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214282" y="27146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Spojivá</a:t>
            </a: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285720" y="400050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>
                <a:solidFill>
                  <a:schemeClr val="tx1"/>
                </a:solidFill>
              </a:rPr>
              <a:t>Zaujimavostí</a:t>
            </a:r>
            <a:r>
              <a:rPr lang="sk-SK" sz="2400" b="1" dirty="0">
                <a:solidFill>
                  <a:schemeClr val="tx1"/>
                </a:solidFill>
              </a:rPr>
              <a:t> z ríše zvierat</a:t>
            </a: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348280" y="540552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BUNKA</a:t>
            </a: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EPITELY</a:t>
            </a: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670636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KRYCÍ EPITEL</a:t>
            </a: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429388" y="400050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Biológia na písmeno P-</a:t>
            </a: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RASTLINY</a:t>
            </a: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23021" y="3744838"/>
            <a:ext cx="476250" cy="476250"/>
          </a:xfrm>
          <a:prstGeom prst="rect">
            <a:avLst/>
          </a:prstGeom>
        </p:spPr>
      </p:pic>
      <p:sp>
        <p:nvSpPr>
          <p:cNvPr id="31" name="Obdélník s odříznutým příčným rohem 30">
            <a:hlinkClick r:id="rId15" action="ppaction://hlinksldjump"/>
          </p:cNvPr>
          <p:cNvSpPr/>
          <p:nvPr/>
        </p:nvSpPr>
        <p:spPr>
          <a:xfrm>
            <a:off x="428596" y="1428736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BIOLOGICKÉ </a:t>
            </a:r>
          </a:p>
          <a:p>
            <a:pPr algn="ctr"/>
            <a:r>
              <a:rPr lang="sk-SK" sz="2400" b="1" dirty="0">
                <a:solidFill>
                  <a:schemeClr val="tx1"/>
                </a:solidFill>
              </a:rPr>
              <a:t>MIŠ - MAŠ</a:t>
            </a:r>
          </a:p>
        </p:txBody>
      </p:sp>
      <p:sp>
        <p:nvSpPr>
          <p:cNvPr id="32" name="Obdélník s odříznutým příčným rohem 31">
            <a:hlinkClick r:id="rId16" action="ppaction://hlinksldjump"/>
          </p:cNvPr>
          <p:cNvSpPr/>
          <p:nvPr/>
        </p:nvSpPr>
        <p:spPr>
          <a:xfrm>
            <a:off x="490930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Spojivová</a:t>
            </a:r>
          </a:p>
        </p:txBody>
      </p:sp>
      <p:sp>
        <p:nvSpPr>
          <p:cNvPr id="33" name="Obdélník s odříznutým příčným rohem 32">
            <a:hlinkClick r:id="rId17" action="ppaction://hlinksldjump"/>
          </p:cNvPr>
          <p:cNvSpPr/>
          <p:nvPr/>
        </p:nvSpPr>
        <p:spPr>
          <a:xfrm>
            <a:off x="357158" y="400050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Zaujímavosti z ríše zvierat</a:t>
            </a:r>
          </a:p>
        </p:txBody>
      </p:sp>
      <p:sp>
        <p:nvSpPr>
          <p:cNvPr id="34" name="Obdélník s odříznutým příčným rohem 33">
            <a:hlinkClick r:id="rId18" action="ppaction://hlinksldjump"/>
          </p:cNvPr>
          <p:cNvSpPr/>
          <p:nvPr/>
        </p:nvSpPr>
        <p:spPr>
          <a:xfrm>
            <a:off x="57061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BUNKA</a:t>
            </a:r>
          </a:p>
        </p:txBody>
      </p:sp>
      <p:sp>
        <p:nvSpPr>
          <p:cNvPr id="35" name="Obdélník s odříznutým příčným rohem 34">
            <a:hlinkClick r:id="rId19" action="ppaction://hlinksldjump"/>
          </p:cNvPr>
          <p:cNvSpPr/>
          <p:nvPr/>
        </p:nvSpPr>
        <p:spPr>
          <a:xfrm>
            <a:off x="6215074" y="1368706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EPITELY</a:t>
            </a:r>
          </a:p>
        </p:txBody>
      </p:sp>
      <p:sp>
        <p:nvSpPr>
          <p:cNvPr id="36" name="Obdélník s odříznutým příčným rohem 35">
            <a:hlinkClick r:id="rId20" action="ppaction://hlinksldjump"/>
          </p:cNvPr>
          <p:cNvSpPr/>
          <p:nvPr/>
        </p:nvSpPr>
        <p:spPr>
          <a:xfrm>
            <a:off x="6239848" y="271511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KRYCÍ EPITEL</a:t>
            </a:r>
          </a:p>
        </p:txBody>
      </p:sp>
      <p:sp>
        <p:nvSpPr>
          <p:cNvPr id="37" name="Obdélník s odříznutým příčným rohem 36">
            <a:hlinkClick r:id="rId21" action="ppaction://hlinksldjump"/>
          </p:cNvPr>
          <p:cNvSpPr/>
          <p:nvPr/>
        </p:nvSpPr>
        <p:spPr>
          <a:xfrm>
            <a:off x="6215074" y="3982963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Biológia na písmeno P-</a:t>
            </a:r>
          </a:p>
        </p:txBody>
      </p:sp>
      <p:sp>
        <p:nvSpPr>
          <p:cNvPr id="38" name="Obdélník s odříznutým příčným rohem 37">
            <a:hlinkClick r:id="rId22" action="ppaction://hlinksldjump"/>
          </p:cNvPr>
          <p:cNvSpPr/>
          <p:nvPr/>
        </p:nvSpPr>
        <p:spPr>
          <a:xfrm>
            <a:off x="6395083" y="5427683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RASTLINY </a:t>
            </a:r>
          </a:p>
        </p:txBody>
      </p:sp>
      <p:sp>
        <p:nvSpPr>
          <p:cNvPr id="22" name="Pravidelný päťuholník 21"/>
          <p:cNvSpPr/>
          <p:nvPr/>
        </p:nvSpPr>
        <p:spPr>
          <a:xfrm>
            <a:off x="3286116" y="1357298"/>
            <a:ext cx="2214578" cy="1285884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/>
              <a:t>BIO duel</a:t>
            </a:r>
          </a:p>
        </p:txBody>
      </p:sp>
    </p:spTree>
    <p:extLst>
      <p:ext uri="{BB962C8B-B14F-4D97-AF65-F5344CB8AC3E}">
        <p14:creationId xmlns:p14="http://schemas.microsoft.com/office/powerpoint/2010/main" xmlns="" val="277681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BIOLOGICKÉ  MIŠ - MAŠ</a:t>
            </a:r>
          </a:p>
        </p:txBody>
      </p:sp>
      <p:sp>
        <p:nvSpPr>
          <p:cNvPr id="4" name="Obdélník se zakulaceným příčným rohem 3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Čo je KORMUS?</a:t>
            </a:r>
          </a:p>
        </p:txBody>
      </p:sp>
      <p:sp>
        <p:nvSpPr>
          <p:cNvPr id="12" name="Osmiúhelník 1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1" name="Osmiúhelník 1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smiúhelník 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smiúhelník 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smiúhelník 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Osmiúhelník 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Osmiúhelník 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Osmiúhelník 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13" name="Obrázek 12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14" name="Pravidelný päťuholník 13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BIO duel</a:t>
            </a:r>
          </a:p>
        </p:txBody>
      </p:sp>
    </p:spTree>
    <p:extLst>
      <p:ext uri="{BB962C8B-B14F-4D97-AF65-F5344CB8AC3E}">
        <p14:creationId xmlns:p14="http://schemas.microsoft.com/office/powerpoint/2010/main" xmlns="" val="218370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Do ktorej triedy patrí korytnačka?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BIOLOGICKÉ  MIŠ - MAŠ</a:t>
            </a: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BIO duel</a:t>
            </a:r>
          </a:p>
        </p:txBody>
      </p:sp>
    </p:spTree>
    <p:extLst>
      <p:ext uri="{BB962C8B-B14F-4D97-AF65-F5344CB8AC3E}">
        <p14:creationId xmlns:p14="http://schemas.microsoft.com/office/powerpoint/2010/main" xmlns="" val="2374789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Čo je diafýza + súčasťou, ktorého spojiva je?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SPOJIVÁ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Ako odborne nazývame bunky väziva?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SPOJIVÁ</a:t>
            </a:r>
          </a:p>
        </p:txBody>
      </p:sp>
    </p:spTree>
    <p:extLst>
      <p:ext uri="{BB962C8B-B14F-4D97-AF65-F5344CB8AC3E}">
        <p14:creationId xmlns:p14="http://schemas.microsoft.com/office/powerpoint/2010/main" xmlns="" val="3338232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V Číne môže človek dostať trest smrti za zabitie ....?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Zaujímavosti z ríše zvierat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Plameniak môže jesť iba vtedy, keď je hlavou hore.</a:t>
            </a:r>
          </a:p>
          <a:p>
            <a:pPr algn="ctr"/>
            <a:r>
              <a:rPr lang="sk-SK" sz="3200" b="1" dirty="0">
                <a:solidFill>
                  <a:schemeClr val="tx1"/>
                </a:solidFill>
              </a:rPr>
              <a:t>Pravda </a:t>
            </a:r>
            <a:r>
              <a:rPr lang="sk-SK" sz="3200" b="1">
                <a:solidFill>
                  <a:schemeClr val="tx1"/>
                </a:solidFill>
              </a:rPr>
              <a:t>/ lož?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err="1">
                <a:solidFill>
                  <a:schemeClr val="bg1"/>
                </a:solidFill>
              </a:rPr>
              <a:t>Zaujimavostí</a:t>
            </a:r>
            <a:r>
              <a:rPr lang="sk-SK" b="1" dirty="0">
                <a:solidFill>
                  <a:schemeClr val="bg1"/>
                </a:solidFill>
              </a:rPr>
              <a:t> z ríše zvierat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cb7f127f297e33472b8e45b5d0e3388ad8383"/>
</p:tagLst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</TotalTime>
  <Words>533</Words>
  <Application>Microsoft Office PowerPoint</Application>
  <PresentationFormat>Prezentácia na obrazovke (4:3)</PresentationFormat>
  <Paragraphs>280</Paragraphs>
  <Slides>29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29</vt:i4>
      </vt:variant>
    </vt:vector>
  </HeadingPairs>
  <TitlesOfParts>
    <vt:vector size="30" baseType="lpstr">
      <vt:lpstr>Motiv systému Office</vt:lpstr>
      <vt:lpstr>M_LA_ _ N</vt:lpstr>
      <vt:lpstr>Snímka 2</vt:lpstr>
      <vt:lpstr>VÝBER TÉM PRVÉHO KOLA</vt:lpstr>
      <vt:lpstr>BIOLOGICKÉ  MIŠ - MAŠ</vt:lpstr>
      <vt:lpstr>BIOLOGICKÉ  MIŠ - MAŠ</vt:lpstr>
      <vt:lpstr>SPOJIVÁ</vt:lpstr>
      <vt:lpstr>SPOJIVÁ</vt:lpstr>
      <vt:lpstr>Zaujímavosti z ríše zvierat</vt:lpstr>
      <vt:lpstr>Zaujimavostí z ríše zvierat</vt:lpstr>
      <vt:lpstr>BUNKA</vt:lpstr>
      <vt:lpstr>BUNKA</vt:lpstr>
      <vt:lpstr>EPITELY</vt:lpstr>
      <vt:lpstr>EPITELY</vt:lpstr>
      <vt:lpstr>KRYCÍ EPITEL</vt:lpstr>
      <vt:lpstr>KRYCÍ EPITEL</vt:lpstr>
      <vt:lpstr>Biológia na písmeno P-</vt:lpstr>
      <vt:lpstr>Biológia na písmeno P-</vt:lpstr>
      <vt:lpstr>RASTLINY</vt:lpstr>
      <vt:lpstr>RASTLINY</vt:lpstr>
      <vt:lpstr>Snímka 20</vt:lpstr>
      <vt:lpstr>VÝBER TÉM DRUHÉHO KOLA</vt:lpstr>
      <vt:lpstr>Metabolizmus </vt:lpstr>
      <vt:lpstr>STONKA</vt:lpstr>
      <vt:lpstr>Rastlinná bunka</vt:lpstr>
      <vt:lpstr>VEDNÉ DISCIPLÍNY</vt:lpstr>
      <vt:lpstr>Biológovia </vt:lpstr>
      <vt:lpstr>Transport látok</vt:lpstr>
      <vt:lpstr>???</vt:lpstr>
      <vt:lpstr>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ASUS2012_03</dc:creator>
  <cp:lastModifiedBy>hp</cp:lastModifiedBy>
  <cp:revision>168</cp:revision>
  <dcterms:created xsi:type="dcterms:W3CDTF">2013-10-02T05:42:02Z</dcterms:created>
  <dcterms:modified xsi:type="dcterms:W3CDTF">2021-12-16T09:07:55Z</dcterms:modified>
</cp:coreProperties>
</file>