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4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77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787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49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69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78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80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57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98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3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43B5E2D-5D28-4880-A2B2-37E7F1DFB786}" type="datetimeFigureOut">
              <a:rPr lang="sk-SK" smtClean="0"/>
              <a:t>30. 3. 2022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D25D690-582D-4002-8793-A5686F70D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32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s://www.youtube.com/watch?v=RSOMiEh2nb0" TargetMode="Externa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edia.sk/biomolekuly/lipidy" TargetMode="External"/><Relationship Id="rId2" Type="http://schemas.openxmlformats.org/officeDocument/2006/relationships/hyperlink" Target="https://www.zdravieprevsetkych.sk/advisor/zdrave-tuky-a-ich-vplyv-na-zdravi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2A85B0-0EC5-43B5-A6BB-EB08EFB5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48" y="2341878"/>
            <a:ext cx="8265225" cy="1655762"/>
          </a:xfrm>
        </p:spPr>
        <p:txBody>
          <a:bodyPr>
            <a:normAutofit/>
          </a:bodyPr>
          <a:lstStyle/>
          <a:p>
            <a:r>
              <a:rPr lang="sk-SK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B9DD9B-211F-4909-99F8-D4EE79888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2331" y="3997640"/>
            <a:ext cx="5357600" cy="1160213"/>
          </a:xfrm>
        </p:spPr>
        <p:txBody>
          <a:bodyPr>
            <a:normAutofit/>
          </a:bodyPr>
          <a:lstStyle/>
          <a:p>
            <a:pPr algn="r"/>
            <a:r>
              <a:rPr lang="sk-SK" sz="3200" dirty="0" err="1">
                <a:latin typeface="+mj-lt"/>
                <a:cs typeface="Calibri" panose="020F0502020204030204" pitchFamily="34" charset="0"/>
              </a:rPr>
              <a:t>V.Sakáčová</a:t>
            </a:r>
            <a:endParaRPr lang="sk-SK" sz="32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3EFC4-FD58-4FFC-B4D9-A9C7C40B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sk-SK" sz="5400" b="1" i="0" dirty="0">
                <a:solidFill>
                  <a:srgbClr val="404040"/>
                </a:solidFill>
                <a:effectLst/>
              </a:rPr>
            </a:br>
            <a:r>
              <a:rPr lang="sk-SK" sz="5400" b="1" i="0" dirty="0">
                <a:effectLst/>
              </a:rPr>
              <a:t>Čo sú tuky?</a:t>
            </a:r>
            <a:br>
              <a:rPr lang="sk-SK" sz="5400" b="1" i="0" dirty="0">
                <a:effectLst/>
              </a:rPr>
            </a:br>
            <a:endParaRPr lang="sk-SK" sz="54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2B8CFF-07F3-4C24-9B49-7C8A63DA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kern="100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Tuky alebo lipidy sú živiny a rovnako ako bielkoviny a sacharidy, aj naše telo potrebuje nejaký tuk na energiu, na vstrebávanie vitamínov a pre zdravé srdce a mozog. Jeho obsah v potrave by mal tvoriť približne 15-30% z celkového kalorického príjmu.</a:t>
            </a:r>
          </a:p>
          <a:p>
            <a:r>
              <a:rPr lang="sk-SK" sz="2800" kern="100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Sú to zlúčeniny uhlíka</a:t>
            </a:r>
            <a:r>
              <a:rPr lang="sk-SK" sz="2800" kern="100" dirty="0">
                <a:solidFill>
                  <a:srgbClr val="40404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vodíka a kyslíka.</a:t>
            </a:r>
            <a:endParaRPr lang="sk-SK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1028" name="Picture 4" descr="Sú tuky škodlivé?">
            <a:extLst>
              <a:ext uri="{FF2B5EF4-FFF2-40B4-BE49-F238E27FC236}">
                <a16:creationId xmlns:a16="http://schemas.microsoft.com/office/drawing/2014/main" id="{1B9D29B6-063C-4010-9C7C-BE268CB7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4" y="4240921"/>
            <a:ext cx="3653876" cy="19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azín - chia | Walmark">
            <a:extLst>
              <a:ext uri="{FF2B5EF4-FFF2-40B4-BE49-F238E27FC236}">
                <a16:creationId xmlns:a16="http://schemas.microsoft.com/office/drawing/2014/main" id="{B1CB1DD3-3625-4C7D-8954-030125128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213" y="3808418"/>
            <a:ext cx="3564658" cy="23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D1858C-B555-4E39-9A62-0D7AF149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43" y="-719645"/>
            <a:ext cx="45719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0DC64CC-90F3-474F-9898-2972F27C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14" y="921525"/>
            <a:ext cx="4868883" cy="3177837"/>
          </a:xfrm>
        </p:spPr>
        <p:txBody>
          <a:bodyPr>
            <a:normAutofit lnSpcReduction="10000"/>
          </a:bodyPr>
          <a:lstStyle/>
          <a:p>
            <a:r>
              <a:rPr lang="sk-SK" sz="2800" kern="100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Už roky sa hovorí, že konzumácia tukov nám pridá kilá na váhe, zvýši hladinu cholesterolu a spôsobí nespočetné množstvo zdravotných problémov. Teraz však vieme, že nie všetky tuky sú rovnaké.</a:t>
            </a:r>
            <a:endParaRPr lang="sk-SK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2050" name="Picture 2" descr="Špatné tuky vs. dobré tuky – naučte se je od sebe rozeznat! | Zdraví a krása">
            <a:extLst>
              <a:ext uri="{FF2B5EF4-FFF2-40B4-BE49-F238E27FC236}">
                <a16:creationId xmlns:a16="http://schemas.microsoft.com/office/drawing/2014/main" id="{D9E86E5F-4A0F-471B-AE06-4BC71E6DE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0" y="921525"/>
            <a:ext cx="6040583" cy="52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Čo by ste mali vedieť o tukoch skôr, ako začnete chudnúť. | Dixo.sk">
            <a:extLst>
              <a:ext uri="{FF2B5EF4-FFF2-40B4-BE49-F238E27FC236}">
                <a16:creationId xmlns:a16="http://schemas.microsoft.com/office/drawing/2014/main" id="{3F0CF0FB-FA50-4A4C-88A8-319C2EFA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3986093"/>
            <a:ext cx="4643252" cy="25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9DD27-3B46-4E94-AC01-89A032E0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781337">
            <a:off x="2792300" y="-434762"/>
            <a:ext cx="45719" cy="7790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FF478DC-7152-4B8F-A8BB-03F6A26C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199" y="1584132"/>
            <a:ext cx="3931920" cy="3689736"/>
          </a:xfrm>
        </p:spPr>
        <p:txBody>
          <a:bodyPr>
            <a:normAutofit lnSpcReduction="10000"/>
          </a:bodyPr>
          <a:lstStyle/>
          <a:p>
            <a:r>
              <a:rPr lang="sk-SK" sz="1800" b="1" i="1" kern="100" dirty="0">
                <a:solidFill>
                  <a:srgbClr val="404040"/>
                </a:solidFill>
                <a:effectLst/>
                <a:latin typeface="Roboto Condensed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sk-SK" sz="2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Zlé“ </a:t>
            </a:r>
            <a:r>
              <a:rPr lang="sk-SK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alebo nezdravé tuky</a:t>
            </a:r>
            <a:r>
              <a:rPr lang="sk-SK" sz="2800" kern="100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ako sú trans tuky a nasýtené tuky, sú vinné za nezdravé účinky, za ktoré sú všetky tuky obviňované -priberanie, upchatie tepien, zvýšené riziko určitých chorôb atď.</a:t>
            </a:r>
            <a:endParaRPr lang="sk-SK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3074" name="Picture 2" descr="Zrovnajte si tuky do laty! | Spoznajme sa">
            <a:extLst>
              <a:ext uri="{FF2B5EF4-FFF2-40B4-BE49-F238E27FC236}">
                <a16:creationId xmlns:a16="http://schemas.microsoft.com/office/drawing/2014/main" id="{E82FB5FD-97D9-47D6-AFCE-C6A317C4AF0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r="7637"/>
          <a:stretch>
            <a:fillRect/>
          </a:stretch>
        </p:blipFill>
        <p:spPr bwMode="auto">
          <a:xfrm>
            <a:off x="4900553" y="582958"/>
            <a:ext cx="3523035" cy="27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dravé tuky. V ktorých potravinách ich nájdete? | LepšíDeň.sk">
            <a:extLst>
              <a:ext uri="{FF2B5EF4-FFF2-40B4-BE49-F238E27FC236}">
                <a16:creationId xmlns:a16="http://schemas.microsoft.com/office/drawing/2014/main" id="{409602FD-38BD-4657-A820-7828E8028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75415"/>
            <a:ext cx="4828614" cy="27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lustrácia(31542084): Obezita. | Autor: Rob3000">
            <a:extLst>
              <a:ext uri="{FF2B5EF4-FFF2-40B4-BE49-F238E27FC236}">
                <a16:creationId xmlns:a16="http://schemas.microsoft.com/office/drawing/2014/main" id="{4EA2B712-E724-48AB-BDB1-DC845628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060" y="825521"/>
            <a:ext cx="3142753" cy="2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A037A-BD14-4499-898E-2798DBD0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377342" y="-755271"/>
            <a:ext cx="45719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9805E2-1240-4644-8CA2-B155DF1CB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7761" y="1346362"/>
            <a:ext cx="3931920" cy="4165275"/>
          </a:xfrm>
        </p:spPr>
        <p:txBody>
          <a:bodyPr>
            <a:normAutofit fontScale="77500" lnSpcReduction="20000"/>
          </a:bodyPr>
          <a:lstStyle/>
          <a:p>
            <a:r>
              <a:rPr lang="sk-SK" sz="33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„Dobré“ </a:t>
            </a:r>
            <a:r>
              <a:rPr lang="sk-SK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alebo zdravšie tuky</a:t>
            </a:r>
            <a:r>
              <a:rPr lang="sk-SK" sz="3300" kern="100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ako sú nenasýtené tuky a omega-3 mastné kyseliny, majú opačný účinok. Zdravé tuky v skutočnosti zohrávajú obrovskú rolu v tom, že vám pomáhajú zvládať nálady, udržiavať duševnú rovnováhu, bojovať proti únave a dokonca kontrolovať telesnú váhu.</a:t>
            </a:r>
            <a:endParaRPr lang="sk-SK" sz="3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4098" name="Picture 2" descr="Zdravé tuky – TOP 7 zdrojov, ktoré sa oplatí jesť - Fitland.sk">
            <a:extLst>
              <a:ext uri="{FF2B5EF4-FFF2-40B4-BE49-F238E27FC236}">
                <a16:creationId xmlns:a16="http://schemas.microsoft.com/office/drawing/2014/main" id="{34544A8F-8DAF-40A8-BA68-A224D01F0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1" y="688610"/>
            <a:ext cx="3078719" cy="24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Zdravé tuky a ich vplyv na zdravie :: Zdravie pre všetkých">
            <a:extLst>
              <a:ext uri="{FF2B5EF4-FFF2-40B4-BE49-F238E27FC236}">
                <a16:creationId xmlns:a16="http://schemas.microsoft.com/office/drawing/2014/main" id="{505D50EA-614E-490E-844D-6FCA2548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38" y="688610"/>
            <a:ext cx="3202220" cy="24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arkFit - Tuky v potravinách | Facebook">
            <a:extLst>
              <a:ext uri="{FF2B5EF4-FFF2-40B4-BE49-F238E27FC236}">
                <a16:creationId xmlns:a16="http://schemas.microsoft.com/office/drawing/2014/main" id="{90352E11-5FCD-4387-A3AA-CD543EC7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235" y="3390786"/>
            <a:ext cx="4631006" cy="27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D8447-D6B9-4546-BBAC-33C706B1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i="0" dirty="0">
                <a:effectLst/>
                <a:latin typeface="Roboto" panose="02000000000000000000" pitchFamily="2" charset="0"/>
              </a:rPr>
              <a:t>Tuky sú nevyhnutné: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295B80-1A09-43B4-BA47-2E1D4CF4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pre stavbu bunkových štruktúr a tkanív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sú zdrojom energie pre organizmus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chránia organizmus pred stratou tepla a pred mechanickým poškodením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zúčastňujú sa na stavbe nervových buniek a obaľujú nervové vlákna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vytvárajú prostredie, v ktorom sú rozpustné látky inak nerozpustné vo vode (niektoré vitamíny, hormóny, liečivá, farbivá)</a:t>
            </a:r>
          </a:p>
        </p:txBody>
      </p:sp>
      <p:pic>
        <p:nvPicPr>
          <p:cNvPr id="7170" name="Picture 2" descr="Nehádžte všetky tuky do jedného vreca - Týždenník KOMENT">
            <a:extLst>
              <a:ext uri="{FF2B5EF4-FFF2-40B4-BE49-F238E27FC236}">
                <a16:creationId xmlns:a16="http://schemas.microsoft.com/office/drawing/2014/main" id="{F405FC31-D122-4521-9FF7-55441ABE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33" y="609600"/>
            <a:ext cx="3899560" cy="22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B6BE57-100D-4EA9-A07D-19CA504C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tukov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3F6B55-8D2C-4C30-96FF-665C3FFB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l">
              <a:buNone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Tuky delíme podľa dvoch kritérií.</a:t>
            </a:r>
          </a:p>
          <a:p>
            <a:pPr marL="45720" indent="0" algn="l">
              <a:buNone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Podľa pôvodu: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1" i="0" dirty="0">
                <a:effectLst/>
                <a:latin typeface="Roboto" panose="02000000000000000000" pitchFamily="2" charset="0"/>
              </a:rPr>
              <a:t>živočíšne</a:t>
            </a:r>
            <a:endParaRPr lang="sk-SK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1" i="0" dirty="0">
                <a:effectLst/>
                <a:latin typeface="Roboto" panose="02000000000000000000" pitchFamily="2" charset="0"/>
              </a:rPr>
              <a:t>rastlinné</a:t>
            </a:r>
            <a:endParaRPr lang="sk-SK" b="0" i="0" dirty="0">
              <a:effectLst/>
              <a:latin typeface="Roboto" panose="02000000000000000000" pitchFamily="2" charset="0"/>
            </a:endParaRPr>
          </a:p>
          <a:p>
            <a:pPr marL="45720" indent="0" algn="l">
              <a:buNone/>
            </a:pPr>
            <a:r>
              <a:rPr lang="sk-S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Podľa konzistencie a obsahu mastných kyselín: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1" i="0" dirty="0">
                <a:effectLst/>
                <a:latin typeface="Roboto" panose="02000000000000000000" pitchFamily="2" charset="0"/>
              </a:rPr>
              <a:t>tuhé</a:t>
            </a:r>
            <a:endParaRPr lang="sk-SK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1" i="0" dirty="0">
                <a:effectLst/>
                <a:latin typeface="Roboto" panose="02000000000000000000" pitchFamily="2" charset="0"/>
              </a:rPr>
              <a:t>kvapalné</a:t>
            </a:r>
            <a:endParaRPr lang="sk-SK" b="0" i="0" dirty="0">
              <a:effectLst/>
              <a:latin typeface="Roboto" panose="02000000000000000000" pitchFamily="2" charset="0"/>
            </a:endParaRPr>
          </a:p>
          <a:p>
            <a:endParaRPr lang="sk-SK" dirty="0"/>
          </a:p>
        </p:txBody>
      </p:sp>
      <p:pic>
        <p:nvPicPr>
          <p:cNvPr id="5124" name="Picture 4" descr="Jaké rozeznáváme druhy tuků? | Prameny zdraví">
            <a:extLst>
              <a:ext uri="{FF2B5EF4-FFF2-40B4-BE49-F238E27FC236}">
                <a16:creationId xmlns:a16="http://schemas.microsoft.com/office/drawing/2014/main" id="{CC6AB18A-59AA-4D93-B47E-95807518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89" y="492721"/>
            <a:ext cx="3251118" cy="17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 jsou živočišné tuky - Fit-zdraví">
            <a:extLst>
              <a:ext uri="{FF2B5EF4-FFF2-40B4-BE49-F238E27FC236}">
                <a16:creationId xmlns:a16="http://schemas.microsoft.com/office/drawing/2014/main" id="{68AEC86C-1572-4E80-A394-24755B45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8" y="2293853"/>
            <a:ext cx="3787795" cy="17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ečo veľa tukov v strave škodí | Lekar.sk">
            <a:extLst>
              <a:ext uri="{FF2B5EF4-FFF2-40B4-BE49-F238E27FC236}">
                <a16:creationId xmlns:a16="http://schemas.microsoft.com/office/drawing/2014/main" id="{C409DD2F-DC6D-4CCC-AC4D-B7249C44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62" y="4413152"/>
            <a:ext cx="2851810" cy="188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uky a jejich zpracování">
            <a:hlinkClick r:id="rId5"/>
            <a:extLst>
              <a:ext uri="{FF2B5EF4-FFF2-40B4-BE49-F238E27FC236}">
                <a16:creationId xmlns:a16="http://schemas.microsoft.com/office/drawing/2014/main" id="{2A7C9C27-4E48-4259-975F-A0EFFDA3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41" y="4413152"/>
            <a:ext cx="3259282" cy="18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65B6F-9463-47E9-A4A9-B679C27A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B19ECE-320E-405E-B9A7-A317E9B0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https://www.zdravieprevsetkych.sk/advisor/zdrave-tuky-a-ich-vplyv-na-zdravie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https://biopedia.sk/biomolekuly/lipidy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50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BB5A9A-3B62-4D34-9D26-55A3D155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B9733D-05F1-4F63-A782-BA89E9C7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sk-SK" sz="5400" dirty="0"/>
              <a:t>          Ďakujem za pozornosť.</a:t>
            </a:r>
          </a:p>
        </p:txBody>
      </p:sp>
      <p:sp>
        <p:nvSpPr>
          <p:cNvPr id="4" name="AutoShape 2" descr="Šesť nových emotikonov prichádza na iPhone; Zistite, čo znamenajú -  Geekmindset.net">
            <a:extLst>
              <a:ext uri="{FF2B5EF4-FFF2-40B4-BE49-F238E27FC236}">
                <a16:creationId xmlns:a16="http://schemas.microsoft.com/office/drawing/2014/main" id="{6D9644D2-349F-46E2-ACD8-BEE3675D9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5101" y="3276599"/>
            <a:ext cx="2543299" cy="25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Šesť nových emotikonov prichádza na iPhone; Zistite, čo znamenajú -  Geekmindset.net">
            <a:extLst>
              <a:ext uri="{FF2B5EF4-FFF2-40B4-BE49-F238E27FC236}">
                <a16:creationId xmlns:a16="http://schemas.microsoft.com/office/drawing/2014/main" id="{8CE877FB-36C3-49D2-B4C5-9C51BDACD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5240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8" name="Picture 6" descr="NA IPHONE PRICHÁDZA ŠESŤ NOVÝCH EMODŽI; ZISTITE, ČO ZNAMENAJÚ - NOVINKY PRE IOS">
            <a:extLst>
              <a:ext uri="{FF2B5EF4-FFF2-40B4-BE49-F238E27FC236}">
                <a16:creationId xmlns:a16="http://schemas.microsoft.com/office/drawing/2014/main" id="{47FD7B38-FCFC-4A80-9F5E-6E69F563D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1" t="23833" r="31127" b="22894"/>
          <a:stretch/>
        </p:blipFill>
        <p:spPr bwMode="auto">
          <a:xfrm>
            <a:off x="4820026" y="3090695"/>
            <a:ext cx="2856747" cy="25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84645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Fialová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draz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123</TotalTime>
  <Words>292</Words>
  <Application>Microsoft Office PowerPoint</Application>
  <PresentationFormat>Širokouhlá</PresentationFormat>
  <Paragraphs>26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Corbel</vt:lpstr>
      <vt:lpstr>Roboto</vt:lpstr>
      <vt:lpstr>Roboto Condensed</vt:lpstr>
      <vt:lpstr>Základ</vt:lpstr>
      <vt:lpstr>Tuky</vt:lpstr>
      <vt:lpstr> Čo sú tuky? </vt:lpstr>
      <vt:lpstr>Prezentácia programu PowerPoint</vt:lpstr>
      <vt:lpstr>Prezentácia programu PowerPoint</vt:lpstr>
      <vt:lpstr>Prezentácia programu PowerPoint</vt:lpstr>
      <vt:lpstr>Tuky sú nevyhnutné:</vt:lpstr>
      <vt:lpstr>Delenie tukov</vt:lpstr>
      <vt:lpstr>Zdroje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Tuky</dc:title>
  <dc:creator>Admin</dc:creator>
  <cp:lastModifiedBy>Admin</cp:lastModifiedBy>
  <cp:revision>3</cp:revision>
  <dcterms:created xsi:type="dcterms:W3CDTF">2022-03-29T15:07:36Z</dcterms:created>
  <dcterms:modified xsi:type="dcterms:W3CDTF">2022-03-30T17:37:46Z</dcterms:modified>
</cp:coreProperties>
</file>