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75" r:id="rId8"/>
    <p:sldId id="263" r:id="rId9"/>
    <p:sldId id="276" r:id="rId10"/>
    <p:sldId id="273" r:id="rId11"/>
    <p:sldId id="264" r:id="rId12"/>
    <p:sldId id="271" r:id="rId13"/>
    <p:sldId id="272" r:id="rId14"/>
    <p:sldId id="259" r:id="rId15"/>
    <p:sldId id="265" r:id="rId16"/>
    <p:sldId id="266" r:id="rId17"/>
    <p:sldId id="267" r:id="rId18"/>
    <p:sldId id="268" r:id="rId19"/>
    <p:sldId id="269" r:id="rId20"/>
    <p:sldId id="270" r:id="rId21"/>
    <p:sldId id="274" r:id="rId22"/>
  </p:sldIdLst>
  <p:sldSz cx="9144000" cy="6858000" type="screen4x3"/>
  <p:notesSz cx="6796088" cy="9928225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7C7C-91A8-45A4-930F-6CC066028169}" type="datetimeFigureOut">
              <a:rPr lang="sk-SK" smtClean="0"/>
              <a:pPr/>
              <a:t>9.5.2022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6396-DFA5-48BA-9EE0-4854CA72D06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7C7C-91A8-45A4-930F-6CC066028169}" type="datetimeFigureOut">
              <a:rPr lang="sk-SK" smtClean="0"/>
              <a:pPr/>
              <a:t>9.5.2022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6396-DFA5-48BA-9EE0-4854CA72D06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7C7C-91A8-45A4-930F-6CC066028169}" type="datetimeFigureOut">
              <a:rPr lang="sk-SK" smtClean="0"/>
              <a:pPr/>
              <a:t>9.5.2022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6396-DFA5-48BA-9EE0-4854CA72D06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7C7C-91A8-45A4-930F-6CC066028169}" type="datetimeFigureOut">
              <a:rPr lang="sk-SK" smtClean="0"/>
              <a:pPr/>
              <a:t>9.5.2022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6396-DFA5-48BA-9EE0-4854CA72D06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7C7C-91A8-45A4-930F-6CC066028169}" type="datetimeFigureOut">
              <a:rPr lang="sk-SK" smtClean="0"/>
              <a:pPr/>
              <a:t>9.5.2022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6396-DFA5-48BA-9EE0-4854CA72D06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7C7C-91A8-45A4-930F-6CC066028169}" type="datetimeFigureOut">
              <a:rPr lang="sk-SK" smtClean="0"/>
              <a:pPr/>
              <a:t>9.5.2022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6396-DFA5-48BA-9EE0-4854CA72D06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7C7C-91A8-45A4-930F-6CC066028169}" type="datetimeFigureOut">
              <a:rPr lang="sk-SK" smtClean="0"/>
              <a:pPr/>
              <a:t>9.5.2022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6396-DFA5-48BA-9EE0-4854CA72D06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7C7C-91A8-45A4-930F-6CC066028169}" type="datetimeFigureOut">
              <a:rPr lang="sk-SK" smtClean="0"/>
              <a:pPr/>
              <a:t>9.5.2022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6396-DFA5-48BA-9EE0-4854CA72D06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7C7C-91A8-45A4-930F-6CC066028169}" type="datetimeFigureOut">
              <a:rPr lang="sk-SK" smtClean="0"/>
              <a:pPr/>
              <a:t>9.5.2022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6396-DFA5-48BA-9EE0-4854CA72D06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7C7C-91A8-45A4-930F-6CC066028169}" type="datetimeFigureOut">
              <a:rPr lang="sk-SK" smtClean="0"/>
              <a:pPr/>
              <a:t>9.5.2022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6396-DFA5-48BA-9EE0-4854CA72D06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79B7C7C-91A8-45A4-930F-6CC066028169}" type="datetimeFigureOut">
              <a:rPr lang="sk-SK" smtClean="0"/>
              <a:pPr/>
              <a:t>9.5.2022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DE06396-DFA5-48BA-9EE0-4854CA72D06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79B7C7C-91A8-45A4-930F-6CC066028169}" type="datetimeFigureOut">
              <a:rPr lang="sk-SK" smtClean="0"/>
              <a:pPr/>
              <a:t>9.5.2022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DE06396-DFA5-48BA-9EE0-4854CA72D06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Ťažba dreva a jej vplyv na životné prostredie a život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714348" y="4286256"/>
            <a:ext cx="8077200" cy="1499616"/>
          </a:xfrm>
        </p:spPr>
        <p:txBody>
          <a:bodyPr/>
          <a:lstStyle/>
          <a:p>
            <a:r>
              <a:rPr lang="sk-SK" dirty="0" smtClean="0"/>
              <a:t>Stredoškolská odborná činnosť</a:t>
            </a:r>
          </a:p>
          <a:p>
            <a:r>
              <a:rPr lang="sk-SK" dirty="0" smtClean="0"/>
              <a:t>Peter Klimo III.A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Teoretická časť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Následky odlesňovania sú:</a:t>
            </a:r>
          </a:p>
          <a:p>
            <a:pPr lvl="1"/>
            <a:r>
              <a:rPr lang="sk-SK" dirty="0" smtClean="0"/>
              <a:t>Strata biodiverzity</a:t>
            </a:r>
          </a:p>
          <a:p>
            <a:pPr lvl="1"/>
            <a:r>
              <a:rPr lang="sk-SK" dirty="0" smtClean="0"/>
              <a:t>Nedostatok pitnej vody</a:t>
            </a:r>
          </a:p>
          <a:p>
            <a:pPr lvl="1"/>
            <a:r>
              <a:rPr lang="sk-SK" dirty="0" smtClean="0"/>
              <a:t>Zmena klímy</a:t>
            </a:r>
          </a:p>
          <a:p>
            <a:pPr lvl="1"/>
            <a:r>
              <a:rPr lang="sk-SK" dirty="0" smtClean="0"/>
              <a:t>Erózia pôdy</a:t>
            </a:r>
            <a:endParaRPr lang="sk-SK" dirty="0"/>
          </a:p>
        </p:txBody>
      </p:sp>
      <p:pic>
        <p:nvPicPr>
          <p:cNvPr id="43010" name="Picture 2" descr="Rúbanie lesov nezastavila ani klimatická kríza - Komentáre S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3571876"/>
            <a:ext cx="4200480" cy="280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Strata biodiverzity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Dažďové pralesy sú pestré ekosystémy a sú domovom pre veľké množstvo živočíchov a rastlín, odhady sa rôznia od 50 do 80 %.</a:t>
            </a:r>
          </a:p>
          <a:p>
            <a:r>
              <a:rPr lang="sk-SK" dirty="0" err="1" smtClean="0"/>
              <a:t>Deforestácia</a:t>
            </a:r>
            <a:r>
              <a:rPr lang="sk-SK" dirty="0" smtClean="0"/>
              <a:t> tieto živočíchy a rastliny priamo ohrozuje – jednak znižuje ich počty, jednak pre niektoré druhy hrozí aj úplným vyhubením.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Zmena klímy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Stromy vyrovnávajú svetové hladiny oxidu uhličitého. Výrub stromov uvoľňuje ich uložený CO</a:t>
            </a:r>
            <a:r>
              <a:rPr lang="sk-SK" sz="4000" baseline="-25000" dirty="0" smtClean="0"/>
              <a:t>2</a:t>
            </a:r>
            <a:r>
              <a:rPr lang="sk-SK" dirty="0" smtClean="0"/>
              <a:t> späť do atmosféry. </a:t>
            </a:r>
            <a:r>
              <a:rPr lang="sk-SK" dirty="0" smtClean="0"/>
              <a:t>To </a:t>
            </a:r>
            <a:r>
              <a:rPr lang="sk-SK" dirty="0" smtClean="0"/>
              <a:t>vedie k nadmerným emisiám uhlíka. Hromadenie oxidu uhličitého v atmosfére poháňa globálne otepľovanie, pretože zachytáva teplo v nižších vrstvách atmosféry.</a:t>
            </a:r>
          </a:p>
          <a:p>
            <a:r>
              <a:rPr lang="sk-SK" dirty="0" smtClean="0"/>
              <a:t>Závažnosť a frekvencia sucha, tropických búrok, horúčav a požiarov sa v dôsledku klimatických zmien zvyšuje.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Nedostatok pitnej vody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Keď lesná pôda nenasáva vodu, narastá úroveň erózie pôdy čo spôsobuje vyšší tok sedimentu a vyššiu úroveň znečistenia. To má za následok zníženie kvality vody a zvýšenie nákladov na úpravu pitnej vody.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Praktická časť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Cieľom otázok položených v nasledujúcom dotazníku bolo zistiť vplyv odlesňovania na životné prostredie a život ľudí. Na dotazník nám odpovedalo celkovo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sk-SK" dirty="0" smtClean="0"/>
              <a:t> ľudí z rôznych častí našej planéty. Dotazník obsahoval nasledujúce otázky a dostali sa k nám rôznorodé odpovede: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 descr="Graf odpovedí z Formulárov. Názov otázky: Zaujímate sa o problematiku odlesňovania a jeho vplyv na životné prostredie?/Are you following the problem of deforestation and it's impact on the environment?. Počet odpovedí: 60 odpovedí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484" name="AutoShape 4" descr="Graf odpovedí z Formulárov. Názov otázky: Zaujímate sa o problematiku odlesňovania a jeho vplyv na životné prostredie?/Are you following the problem of deforestation and it's impact on the environment?. Počet odpovedí: 60 odpovedí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486" name="AutoShape 6" descr="Graf odpovedí z Formulárov. Názov otázky: Zaujímate sa o problematiku odlesňovania a jeho vplyv na životné prostredie?/Are you following the problem of deforestation and it's impact on the environment?. Počet odpovedí: 60 odpovedí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488" name="AutoShape 8" descr="Graf odpovedí z Formulárov. Názov otázky: Zaujímate sa o problematiku odlesňovania a jeho vplyv na životné prostredie?/Are you following the problem of deforestation and it's impact on the environment?. Počet odpovedí: 60 odpovedí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497" name="Picture 17" descr="Graf odpovedí z Formulárov. Názov otázky: Zaujímate sa o problematiku odlesňovania a jeho vplyv na životné prostredie?/Are you following the problem of deforestation and it's impact on the environment?. Počet odpovedí: 60 odpovedí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7947689" cy="3600000"/>
          </a:xfrm>
          <a:prstGeom prst="rect">
            <a:avLst/>
          </a:prstGeom>
          <a:noFill/>
        </p:spPr>
      </p:pic>
      <p:pic>
        <p:nvPicPr>
          <p:cNvPr id="20499" name="Picture 19" descr="Graf odpovedí z Formulárov. Názov otázky: Uvedomujete si význam dažďových pralesov?/Are you aware of the importance of rainforests?. Počet odpovedí: 60 odpovedí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533554"/>
            <a:ext cx="7920000" cy="3324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Graf odpovedí z Formulárov. Názov otázky: Zúčastňujete sa priamo riešenia environmentálnych problémov?/Are you directly involved in solving environmental problems?. Počet odpovedí: 60 odpovedí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7920000" cy="3588751"/>
          </a:xfrm>
          <a:prstGeom prst="rect">
            <a:avLst/>
          </a:prstGeom>
          <a:noFill/>
        </p:spPr>
      </p:pic>
      <p:pic>
        <p:nvPicPr>
          <p:cNvPr id="35844" name="Picture 4" descr="Graf odpovedí z Formulárov. Názov otázky: Je odlesňovanie nevyhnutné pre váš život?/Is deforestation essential for your life?. Počet odpovedí: 60 odpovedí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533220"/>
            <a:ext cx="7920000" cy="33247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Graf odpovedí z Formulárov. Názov otázky: Ste za úplne zastavenie odlesňovania planéty?/Are you in favor of completely stopping the deforestation of the planet?. Počet odpovedí: 60 odpovedí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7920000" cy="3581571"/>
          </a:xfrm>
          <a:prstGeom prst="rect">
            <a:avLst/>
          </a:prstGeom>
          <a:noFill/>
        </p:spPr>
      </p:pic>
      <p:pic>
        <p:nvPicPr>
          <p:cNvPr id="36868" name="Picture 4" descr="Graf odpovedí z Formulárov. Názov otázky: Pribúdajú vo vašej oblasti rozsiahle odlesnené plochy?/Is the number of deforested areas increasing in your area?. Počet odpovedí: 60 odpovedí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276429"/>
            <a:ext cx="7920000" cy="35815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Graf odpovedí z Formulárov. Názov otázky: Zapájate sa do separácie odpadu?/Do you participate in trash seperation?. Počet odpovedí: 60 odpovedí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7920000" cy="3324780"/>
          </a:xfrm>
          <a:prstGeom prst="rect">
            <a:avLst/>
          </a:prstGeom>
          <a:noFill/>
        </p:spPr>
      </p:pic>
      <p:pic>
        <p:nvPicPr>
          <p:cNvPr id="37892" name="Picture 4" descr="Graf odpovedí z Formulárov. Názov otázky: Ak áno,ako často?/If so, how often?. Počet odpovedí: 48 odpovedí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533220"/>
            <a:ext cx="7920000" cy="33247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Graf odpovedí z Formulárov. Názov otázky: Objavujú sa vo vašej oblasti extrémne výkyvy počasia?/Are there extreme weather fluctuations in your area?. Počet odpovedí: 60 odpovedí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7920000" cy="3581571"/>
          </a:xfrm>
          <a:prstGeom prst="rect">
            <a:avLst/>
          </a:prstGeom>
          <a:noFill/>
        </p:spPr>
      </p:pic>
      <p:pic>
        <p:nvPicPr>
          <p:cNvPr id="38916" name="Picture 4" descr="Graf odpovedí z Formulárov. Názov otázky: Ohrozuje váš životný priestor stúpanie hladiny oceánov,morí alebo vodných tokov?/Is your living space threatened by rising ocean, sea or water levels?. Počet odpovedí: 60 odpovedí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276429"/>
            <a:ext cx="7920000" cy="35815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dirty="0" smtClean="0"/>
              <a:t>Ťažba dreva a jej vplyv na životné prostredie a život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Túto tému som si vybral, lebo chcem informovať ľudí o danej problematike, ktorá sa nás týka.</a:t>
            </a:r>
          </a:p>
          <a:p>
            <a:r>
              <a:rPr lang="sk-SK" dirty="0" smtClean="0"/>
              <a:t>Práca obsahuje teoretickú časť a praktickú časť.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Graf odpovedí z Formulárov. Názov otázky: Vyskytujú sa vo vašom okolí prírodné kalamity?/Are there natural calamities in your area?. Počet odpovedí: 60 odpovedí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7920000" cy="3324780"/>
          </a:xfrm>
          <a:prstGeom prst="rect">
            <a:avLst/>
          </a:prstGeom>
          <a:noFill/>
        </p:spPr>
      </p:pic>
      <p:pic>
        <p:nvPicPr>
          <p:cNvPr id="39940" name="Picture 4" descr="https://lh5.googleusercontent.com/RUmdUpZ7Aso0mDOKyTTzMjWe43exOwix4zuG9lhj8YtPrNNwQHBftlerfE84pJX7qSR9mQL9LT_VxjOhSRHsGID3NNtSElep-1jiesbfE_jyE1FD6vfREm0102cnI1nuh_Aq66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429000"/>
            <a:ext cx="7920000" cy="27706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Teoretická časť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V teoretickej časti práce som sa venoval dôvodom odlesňovania a následkom.</a:t>
            </a:r>
          </a:p>
          <a:p>
            <a:r>
              <a:rPr lang="sk-SK" dirty="0" smtClean="0"/>
              <a:t>Najbežnejšími dôvodmi, ktoré spôsobujú odlesňovanie sú: </a:t>
            </a:r>
          </a:p>
          <a:p>
            <a:pPr lvl="1"/>
            <a:r>
              <a:rPr lang="sk-SK" dirty="0" smtClean="0"/>
              <a:t>ekonomický zisk</a:t>
            </a:r>
          </a:p>
          <a:p>
            <a:pPr lvl="1"/>
            <a:r>
              <a:rPr lang="sk-SK" dirty="0" smtClean="0"/>
              <a:t>ťažba nerastných surovín</a:t>
            </a:r>
          </a:p>
          <a:p>
            <a:pPr lvl="1"/>
            <a:r>
              <a:rPr lang="sk-SK" dirty="0" smtClean="0"/>
              <a:t>záujmy poľnohospodárstva</a:t>
            </a:r>
          </a:p>
          <a:p>
            <a:pPr lvl="1"/>
            <a:r>
              <a:rPr lang="sk-SK" dirty="0" smtClean="0"/>
              <a:t>budovanie infraštruktúry</a:t>
            </a:r>
          </a:p>
          <a:p>
            <a:pPr lvl="1"/>
            <a:r>
              <a:rPr lang="sk-SK" dirty="0" smtClean="0"/>
              <a:t>prírodné kalamity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Záujmy poľnohospodárstva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/>
              <a:t>S rastúcim dopytom po mäse sa vyžaduje priestor a potrava pre dobytok, preto sa každý rok odstránia milióny akrov neobrábanej pôdy, aby sa vytvoril priestor pre kŕmne plodiny a pasienky. Dôležité sú aj kŕmne plodiny ako napr. sója.</a:t>
            </a:r>
          </a:p>
          <a:p>
            <a:r>
              <a:rPr lang="sk-SK" dirty="0" smtClean="0"/>
              <a:t>Ďalšou plodinou, ktorá významnou mierou prispieva k znižovaniu rozlohy lesov je Palma olejná, ktorá slúži na získavanie palmového oleja. Nachádza sa takmer v každom produkte od mydla po šampón a ľahkého jedla. Dopyt po palmovom oleji od konca 90. rokov raketovo vzrástol.</a:t>
            </a:r>
            <a:endParaRPr lang="sk-SK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Ďalšou plodinou, ktorá významnou mierou prispieva k znižovaniu rozlohy lesov je Palma olejná, ktorá slúži na získavanie palmového oleja.</a:t>
            </a:r>
            <a:r>
              <a:rPr kumimoji="0" lang="sk-SK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Indonesia to use &quot;existing laws&quot; as palm oil moratorium expires | Reut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7339" y="642918"/>
            <a:ext cx="6795322" cy="4500594"/>
          </a:xfrm>
          <a:prstGeom prst="rect">
            <a:avLst/>
          </a:prstGeom>
          <a:noFill/>
        </p:spPr>
      </p:pic>
      <p:pic>
        <p:nvPicPr>
          <p:cNvPr id="19462" name="Picture 6" descr="Palma olejná – Wikipedi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000372"/>
            <a:ext cx="2400300" cy="3419475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2714612" y="6000768"/>
            <a:ext cx="621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Indonézia sa </a:t>
            </a:r>
            <a:r>
              <a:rPr lang="sk-SK" dirty="0" smtClean="0"/>
              <a:t>stala najväčším producentom Palmy olejnej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0" y="2357430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Palma olejná </a:t>
            </a:r>
          </a:p>
          <a:p>
            <a:r>
              <a:rPr lang="sk-SK" dirty="0" smtClean="0"/>
              <a:t>(</a:t>
            </a:r>
            <a:r>
              <a:rPr lang="sk-SK" i="1" dirty="0" err="1" smtClean="0"/>
              <a:t>Elaeis</a:t>
            </a:r>
            <a:r>
              <a:rPr lang="sk-SK" i="1" dirty="0" smtClean="0"/>
              <a:t> </a:t>
            </a:r>
            <a:r>
              <a:rPr lang="sk-SK" i="1" dirty="0" err="1" smtClean="0"/>
              <a:t>guineensis</a:t>
            </a:r>
            <a:r>
              <a:rPr lang="sk-SK" dirty="0" smtClean="0"/>
              <a:t>)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Ťažba nerastných surovín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Ťažbou nerastných surovín býva často zasiahnutý aj les. Aby sa mohlo začať ťažiť v danej oblasti je potrebné uvoľniť dostatočne veľké množstvo priestoru pokrytým lesom. Bez regulácie však môže spôsobiť veľké odlesňovanie a znečistiť rieky.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 descr="Brazil's colonial dilemma: gold mining and deforestation in the Amazon -  IWGIA - International Work Group for Indigenous Affai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0964" name="AutoShape 4" descr="Brazil's colonial dilemma: gold mining and deforestation in the Amazon -  IWGIA - International Work Group for Indigenous Affai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0966" name="AutoShape 6" descr="https://www.iwgia.org/images/news/Spanish/IWGIA-Debates_Indigenas-Brasil-Noviembre_2021-0.jpg"/>
          <p:cNvSpPr>
            <a:spLocks noChangeAspect="1" noChangeArrowheads="1"/>
          </p:cNvSpPr>
          <p:nvPr/>
        </p:nvSpPr>
        <p:spPr bwMode="auto">
          <a:xfrm>
            <a:off x="155575" y="-4237038"/>
            <a:ext cx="16935450" cy="88296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" name="Obrázok 4" descr="brazi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670" y="142852"/>
            <a:ext cx="6858016" cy="3575456"/>
          </a:xfrm>
          <a:prstGeom prst="rect">
            <a:avLst/>
          </a:prstGeom>
        </p:spPr>
      </p:pic>
      <p:pic>
        <p:nvPicPr>
          <p:cNvPr id="40968" name="Picture 8" descr="Bauxite mining and deforestation in Oriximina (Para), Brazil | EJAtla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1" y="3758324"/>
            <a:ext cx="4786346" cy="2875813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5214942" y="4000504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Ťažba bauxitu (vľavo) a zlata (hore) v Brazílii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Prírodné kalamity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 kalamitách rozprávame ak ide o rozsiahle poškodenie celých lesných porastov, ktoré sú spôsobené jedným alebo viacerými škodlivými činiteľmi.</a:t>
            </a:r>
            <a:r>
              <a:rPr lang="pl-PL" dirty="0" smtClean="0"/>
              <a:t> Sem by sme mohli zaradiť:</a:t>
            </a:r>
          </a:p>
          <a:p>
            <a:r>
              <a:rPr lang="sk-SK" dirty="0" smtClean="0"/>
              <a:t>Sopečné erupcie, povodne, zemetrasenia a iné prírodné katastrofy</a:t>
            </a:r>
          </a:p>
          <a:p>
            <a:r>
              <a:rPr lang="sk-SK" dirty="0" smtClean="0"/>
              <a:t>Invázia iných živočíšnych druhov alebo niektorých parazitov</a:t>
            </a:r>
          </a:p>
          <a:p>
            <a:pPr lvl="1"/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4" descr="Víchrica spôsobila v Tatrách kalamitu. Polámala asi 2000 stromov | TVNOVINY. 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7166"/>
            <a:ext cx="7170556" cy="4786346"/>
          </a:xfrm>
          <a:prstGeom prst="rect">
            <a:avLst/>
          </a:prstGeom>
          <a:noFill/>
        </p:spPr>
      </p:pic>
      <p:sp>
        <p:nvSpPr>
          <p:cNvPr id="4" name="BlokTextu 3"/>
          <p:cNvSpPr txBox="1"/>
          <p:nvPr/>
        </p:nvSpPr>
        <p:spPr>
          <a:xfrm>
            <a:off x="1643042" y="5357826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Veterná kalamita, ktorá sa Tatrami prehnala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sk-SK" dirty="0" smtClean="0"/>
              <a:t>. novembra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2004</a:t>
            </a:r>
            <a:r>
              <a:rPr lang="sk-SK" dirty="0" smtClean="0"/>
              <a:t>, zničila celkovo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12 600 </a:t>
            </a:r>
            <a:r>
              <a:rPr lang="sk-SK" dirty="0" smtClean="0"/>
              <a:t>hektárov lesa</a:t>
            </a:r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293</TotalTime>
  <Words>525</Words>
  <Application>Microsoft Office PowerPoint</Application>
  <PresentationFormat>Prezentácia na obrazovke (4:3)</PresentationFormat>
  <Paragraphs>47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Modul</vt:lpstr>
      <vt:lpstr>Ťažba dreva a jej vplyv na životné prostredie a život</vt:lpstr>
      <vt:lpstr>Ťažba dreva a jej vplyv na životné prostredie a život</vt:lpstr>
      <vt:lpstr>Teoretická časť</vt:lpstr>
      <vt:lpstr>Záujmy poľnohospodárstva</vt:lpstr>
      <vt:lpstr>Snímka 5</vt:lpstr>
      <vt:lpstr>Ťažba nerastných surovín</vt:lpstr>
      <vt:lpstr>Snímka 7</vt:lpstr>
      <vt:lpstr>Prírodné kalamity</vt:lpstr>
      <vt:lpstr>Snímka 9</vt:lpstr>
      <vt:lpstr>Teoretická časť</vt:lpstr>
      <vt:lpstr>Strata biodiverzity</vt:lpstr>
      <vt:lpstr>Zmena klímy</vt:lpstr>
      <vt:lpstr>Nedostatok pitnej vody</vt:lpstr>
      <vt:lpstr>Praktická časť</vt:lpstr>
      <vt:lpstr>Snímka 15</vt:lpstr>
      <vt:lpstr>Snímka 16</vt:lpstr>
      <vt:lpstr>Snímka 17</vt:lpstr>
      <vt:lpstr>Snímka 18</vt:lpstr>
      <vt:lpstr>Snímka 19</vt:lpstr>
      <vt:lpstr>Snímka 20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Ťažba dreva a jej vplyv na životné prostredie a život</dc:title>
  <dc:creator>Peter</dc:creator>
  <cp:lastModifiedBy>Peter</cp:lastModifiedBy>
  <cp:revision>4</cp:revision>
  <dcterms:created xsi:type="dcterms:W3CDTF">2022-05-08T15:20:12Z</dcterms:created>
  <dcterms:modified xsi:type="dcterms:W3CDTF">2022-05-09T05:19:50Z</dcterms:modified>
</cp:coreProperties>
</file>