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7559675" cy="10691813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7" d="100"/>
          <a:sy n="47" d="100"/>
        </p:scale>
        <p:origin x="-1596" y="-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36320" y="4876920"/>
            <a:ext cx="10057920" cy="91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sk-SK" sz="18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2844960" y="685800"/>
            <a:ext cx="8127360" cy="174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1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2844960" y="2595960"/>
            <a:ext cx="8127360" cy="174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100" b="0" strike="noStrike" spc="-1">
              <a:solidFill>
                <a:srgbClr val="FFFFFF"/>
              </a:solid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36320" y="4876920"/>
            <a:ext cx="10057920" cy="91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sk-SK" sz="18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2844960" y="685800"/>
            <a:ext cx="3965760" cy="174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1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7009440" y="685800"/>
            <a:ext cx="3965760" cy="174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1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2844960" y="2595960"/>
            <a:ext cx="3965760" cy="174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1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7009440" y="2595960"/>
            <a:ext cx="3965760" cy="174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100" b="0" strike="noStrike" spc="-1">
              <a:solidFill>
                <a:srgbClr val="FFFFFF"/>
              </a:solid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036320" y="4876920"/>
            <a:ext cx="10057920" cy="91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sk-SK" sz="18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2844960" y="685800"/>
            <a:ext cx="2616480" cy="174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1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5592960" y="685800"/>
            <a:ext cx="2616480" cy="174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1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340480" y="685800"/>
            <a:ext cx="2616480" cy="174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1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2844960" y="2595960"/>
            <a:ext cx="2616480" cy="174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1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5592960" y="2595960"/>
            <a:ext cx="2616480" cy="174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1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340480" y="2595960"/>
            <a:ext cx="2616480" cy="174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100" b="0" strike="noStrike" spc="-1">
              <a:solidFill>
                <a:srgbClr val="FFFFFF"/>
              </a:solid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36320" y="4876920"/>
            <a:ext cx="10057920" cy="91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sk-SK" sz="18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2844960" y="685800"/>
            <a:ext cx="8127360" cy="3657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sk-S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36320" y="4876920"/>
            <a:ext cx="10057920" cy="91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sk-SK" sz="18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2844960" y="685800"/>
            <a:ext cx="8127360" cy="3657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100" b="0" strike="noStrike" spc="-1">
              <a:solidFill>
                <a:srgbClr val="FFFFFF"/>
              </a:solid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36320" y="4876920"/>
            <a:ext cx="10057920" cy="91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sk-SK" sz="18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2844960" y="685800"/>
            <a:ext cx="3965760" cy="3657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1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7009440" y="685800"/>
            <a:ext cx="3965760" cy="3657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100" b="0" strike="noStrike" spc="-1">
              <a:solidFill>
                <a:srgbClr val="FFFFFF"/>
              </a:solid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36320" y="4876920"/>
            <a:ext cx="10057920" cy="91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sk-SK" sz="1800" b="0" strike="noStrike" spc="-1">
              <a:solidFill>
                <a:srgbClr val="FFFFFF"/>
              </a:solid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36320" y="4876920"/>
            <a:ext cx="10057920" cy="4238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sk-S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36320" y="4876920"/>
            <a:ext cx="10057920" cy="91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sk-SK" sz="18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2844960" y="685800"/>
            <a:ext cx="3965760" cy="174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1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7009440" y="685800"/>
            <a:ext cx="3965760" cy="3657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1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2844960" y="2595960"/>
            <a:ext cx="3965760" cy="174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100" b="0" strike="noStrike" spc="-1">
              <a:solidFill>
                <a:srgbClr val="FFFFFF"/>
              </a:solid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36320" y="4876920"/>
            <a:ext cx="10057920" cy="91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sk-SK" sz="18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2844960" y="685800"/>
            <a:ext cx="8127360" cy="3657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sk-S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36320" y="4876920"/>
            <a:ext cx="10057920" cy="91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sk-SK" sz="18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2844960" y="685800"/>
            <a:ext cx="3965760" cy="3657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1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7009440" y="685800"/>
            <a:ext cx="3965760" cy="174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1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7009440" y="2595960"/>
            <a:ext cx="3965760" cy="174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100" b="0" strike="noStrike" spc="-1">
              <a:solidFill>
                <a:srgbClr val="FFFFFF"/>
              </a:solid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36320" y="4876920"/>
            <a:ext cx="10057920" cy="91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sk-SK" sz="18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2844960" y="685800"/>
            <a:ext cx="3965760" cy="174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1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7009440" y="685800"/>
            <a:ext cx="3965760" cy="174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1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2844960" y="2595960"/>
            <a:ext cx="8127360" cy="174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100" b="0" strike="noStrike" spc="-1">
              <a:solidFill>
                <a:srgbClr val="FFFFFF"/>
              </a:solid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36320" y="4876920"/>
            <a:ext cx="10057920" cy="91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sk-SK" sz="18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2844960" y="685800"/>
            <a:ext cx="8127360" cy="174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1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2844960" y="2595960"/>
            <a:ext cx="8127360" cy="174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100" b="0" strike="noStrike" spc="-1">
              <a:solidFill>
                <a:srgbClr val="FFFFFF"/>
              </a:solid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36320" y="4876920"/>
            <a:ext cx="10057920" cy="91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sk-SK" sz="18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2844960" y="685800"/>
            <a:ext cx="3965760" cy="174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1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7009440" y="685800"/>
            <a:ext cx="3965760" cy="174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1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2844960" y="2595960"/>
            <a:ext cx="3965760" cy="174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1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7009440" y="2595960"/>
            <a:ext cx="3965760" cy="174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100" b="0" strike="noStrike" spc="-1">
              <a:solidFill>
                <a:srgbClr val="FFFFFF"/>
              </a:solid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36320" y="4876920"/>
            <a:ext cx="10057920" cy="91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sk-SK" sz="18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2844960" y="685800"/>
            <a:ext cx="2616480" cy="174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1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5592960" y="685800"/>
            <a:ext cx="2616480" cy="174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1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8340480" y="685800"/>
            <a:ext cx="2616480" cy="174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1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2844960" y="2595960"/>
            <a:ext cx="2616480" cy="174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1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5592960" y="2595960"/>
            <a:ext cx="2616480" cy="174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1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8340480" y="2595960"/>
            <a:ext cx="2616480" cy="174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100" b="0" strike="noStrike" spc="-1">
              <a:solidFill>
                <a:srgbClr val="FFFFFF"/>
              </a:solid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36320" y="4876920"/>
            <a:ext cx="10057920" cy="91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sk-SK" sz="18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2844960" y="685800"/>
            <a:ext cx="8127360" cy="3657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100" b="0" strike="noStrike" spc="-1">
              <a:solidFill>
                <a:srgbClr val="FFFFFF"/>
              </a:solid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36320" y="4876920"/>
            <a:ext cx="10057920" cy="91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sk-SK" sz="18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2844960" y="685800"/>
            <a:ext cx="3965760" cy="3657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1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7009440" y="685800"/>
            <a:ext cx="3965760" cy="3657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100" b="0" strike="noStrike" spc="-1">
              <a:solidFill>
                <a:srgbClr val="FFFFFF"/>
              </a:solid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036320" y="4876920"/>
            <a:ext cx="10057920" cy="91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sk-SK" sz="1800" b="0" strike="noStrike" spc="-1">
              <a:solidFill>
                <a:srgbClr val="FFFFFF"/>
              </a:solid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1036320" y="4876920"/>
            <a:ext cx="10057920" cy="4238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sk-S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36320" y="4876920"/>
            <a:ext cx="10057920" cy="91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sk-SK" sz="18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2844960" y="685800"/>
            <a:ext cx="3965760" cy="174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1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7009440" y="685800"/>
            <a:ext cx="3965760" cy="3657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1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2844960" y="2595960"/>
            <a:ext cx="3965760" cy="174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100" b="0" strike="noStrike" spc="-1">
              <a:solidFill>
                <a:srgbClr val="FFFFFF"/>
              </a:solid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36320" y="4876920"/>
            <a:ext cx="10057920" cy="91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sk-SK" sz="18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2844960" y="685800"/>
            <a:ext cx="3965760" cy="3657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1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7009440" y="685800"/>
            <a:ext cx="3965760" cy="174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1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7009440" y="2595960"/>
            <a:ext cx="3965760" cy="174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100" b="0" strike="noStrike" spc="-1">
              <a:solidFill>
                <a:srgbClr val="FFFFFF"/>
              </a:solid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36320" y="4876920"/>
            <a:ext cx="10057920" cy="91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sk-SK" sz="18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2844960" y="685800"/>
            <a:ext cx="3965760" cy="174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1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7009440" y="685800"/>
            <a:ext cx="3965760" cy="174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1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2844960" y="2595960"/>
            <a:ext cx="8127360" cy="174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sk-SK" sz="2100" b="0" strike="noStrike" spc="-1">
              <a:solidFill>
                <a:srgbClr val="FFFFFF"/>
              </a:solidFill>
              <a:latin typeface="Palatino Linotyp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/>
        </p:nvSpPr>
        <p:spPr>
          <a:xfrm>
            <a:off x="0" y="0"/>
            <a:ext cx="12191520" cy="6857640"/>
          </a:xfrm>
          <a:prstGeom prst="rect">
            <a:avLst/>
          </a:prstGeom>
          <a:gradFill rotWithShape="0">
            <a:gsLst>
              <a:gs pos="0">
                <a:srgbClr val="504652">
                  <a:alpha val="36078"/>
                </a:srgbClr>
              </a:gs>
              <a:gs pos="100000">
                <a:srgbClr val="242852">
                  <a:alpha val="10196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Oval 7"/>
          <p:cNvSpPr/>
          <p:nvPr/>
        </p:nvSpPr>
        <p:spPr>
          <a:xfrm rot="19724400">
            <a:off x="1830720" y="1038600"/>
            <a:ext cx="9653760" cy="5706720"/>
          </a:xfrm>
          <a:prstGeom prst="ellipse">
            <a:avLst/>
          </a:prstGeom>
          <a:gradFill rotWithShape="0">
            <a:gsLst>
              <a:gs pos="0">
                <a:srgbClr val="C4BCC6">
                  <a:alpha val="7058"/>
                </a:srgbClr>
              </a:gs>
              <a:gs pos="100000">
                <a:srgbClr val="242852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Oval 8"/>
          <p:cNvSpPr/>
          <p:nvPr/>
        </p:nvSpPr>
        <p:spPr>
          <a:xfrm rot="17656800">
            <a:off x="557760" y="418980"/>
            <a:ext cx="5538240" cy="5973600"/>
          </a:xfrm>
          <a:prstGeom prst="ellipse">
            <a:avLst/>
          </a:prstGeom>
          <a:gradFill rotWithShape="0">
            <a:gsLst>
              <a:gs pos="0">
                <a:srgbClr val="C4BCC6">
                  <a:alpha val="8235"/>
                </a:srgbClr>
              </a:gs>
              <a:gs pos="100000">
                <a:srgbClr val="242852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Oval 9"/>
          <p:cNvSpPr/>
          <p:nvPr/>
        </p:nvSpPr>
        <p:spPr>
          <a:xfrm rot="19724400">
            <a:off x="4370400" y="117000"/>
            <a:ext cx="8638560" cy="4754520"/>
          </a:xfrm>
          <a:prstGeom prst="ellipse">
            <a:avLst/>
          </a:prstGeom>
          <a:gradFill rotWithShape="0">
            <a:gsLst>
              <a:gs pos="0">
                <a:srgbClr val="C4BCC6">
                  <a:alpha val="8235"/>
                </a:srgbClr>
              </a:gs>
              <a:gs pos="100000">
                <a:srgbClr val="242852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TextBox 7"/>
          <p:cNvSpPr/>
          <p:nvPr/>
        </p:nvSpPr>
        <p:spPr>
          <a:xfrm>
            <a:off x="2438400" y="3164400"/>
            <a:ext cx="609120" cy="102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9000" rIns="0" bIns="9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6600" b="0" strike="noStrike" spc="-1">
                <a:solidFill>
                  <a:srgbClr val="FFFFFF"/>
                </a:solidFill>
                <a:latin typeface="Palatino Linotype"/>
              </a:rPr>
              <a:t>{</a:t>
            </a:r>
            <a:endParaRPr lang="sk-SK" sz="6600" b="0" strike="noStrike" spc="-1"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36320" y="1219320"/>
            <a:ext cx="10057920" cy="2152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sk-SK" sz="6000" b="0" strike="noStrike" spc="-1">
                <a:solidFill>
                  <a:srgbClr val="FFFFFF"/>
                </a:solidFill>
                <a:latin typeface="Palatino Linotype"/>
              </a:rPr>
              <a:t>Upravte štýly predlohy textu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229600" y="6154560"/>
            <a:ext cx="284448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B770AA26-2AEF-4089-ADDD-A0F46FA8F847}" type="datetime">
              <a:rPr lang="sk-SK" sz="1100" b="0" strike="noStrike" spc="-1">
                <a:solidFill>
                  <a:srgbClr val="FFFFFF">
                    <a:alpha val="60000"/>
                  </a:srgbClr>
                </a:solidFill>
                <a:latin typeface="Palatino Linotype"/>
              </a:rPr>
              <a:t>15. 6. 2022</a:t>
            </a:fld>
            <a:endParaRPr lang="sk-SK" sz="1100" b="0" strike="noStrike" spc="-1"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/>
          </p:nvPr>
        </p:nvSpPr>
        <p:spPr>
          <a:xfrm>
            <a:off x="1097280" y="5842080"/>
            <a:ext cx="2844480" cy="304560"/>
          </a:xfrm>
          <a:prstGeom prst="rect">
            <a:avLst/>
          </a:prstGeom>
          <a:noFill/>
          <a:ln w="0">
            <a:noFill/>
          </a:ln>
        </p:spPr>
        <p:txBody>
          <a:bodyPr bIns="9000" anchor="b">
            <a:noAutofit/>
          </a:bodyPr>
          <a:lstStyle/>
          <a:p>
            <a:pPr>
              <a:lnSpc>
                <a:spcPct val="100000"/>
              </a:lnSpc>
              <a:buNone/>
            </a:pPr>
            <a:fld id="{CD18F554-6F7F-4248-B309-477AAE68DF5D}" type="slidenum">
              <a:rPr lang="sk-SK" sz="1600" b="0" strike="noStrike" spc="-1">
                <a:solidFill>
                  <a:srgbClr val="FFFFFF">
                    <a:alpha val="60000"/>
                  </a:srgbClr>
                </a:solidFill>
                <a:latin typeface="Palatino Linotype"/>
              </a:rPr>
              <a:t>‹#›</a:t>
            </a:fld>
            <a:endParaRPr lang="sk-SK" sz="1600" b="0" strike="noStrike" spc="-1"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/>
          </p:nvPr>
        </p:nvSpPr>
        <p:spPr>
          <a:xfrm>
            <a:off x="1097280" y="6154560"/>
            <a:ext cx="609552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sk-SK" sz="2400" b="0" strike="noStrike" spc="-1"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sk-SK" sz="2100" b="0" strike="noStrike" spc="-1">
                <a:solidFill>
                  <a:srgbClr val="FFFFFF"/>
                </a:solidFill>
                <a:latin typeface="Palatino Linotype"/>
              </a:rPr>
              <a:t>Kliknúť na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sk-SK" sz="1700" b="0" strike="noStrike" spc="-1">
                <a:solidFill>
                  <a:srgbClr val="FFFFFF"/>
                </a:solidFill>
                <a:latin typeface="Palatino Linotype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sk-SK" sz="1600" b="0" strike="noStrike" spc="-1">
                <a:solidFill>
                  <a:srgbClr val="FFFFFF"/>
                </a:solidFill>
                <a:latin typeface="Palatino Linotype"/>
              </a:rPr>
              <a:t>Tretia úroveň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sk-SK" sz="1500" b="0" strike="noStrike" spc="-1">
                <a:solidFill>
                  <a:srgbClr val="FFFFFF"/>
                </a:solidFill>
                <a:latin typeface="Palatino Linotype"/>
              </a:rPr>
              <a:t>Štvrtá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sk-SK" sz="2000" b="0" strike="noStrike" spc="-1">
                <a:solidFill>
                  <a:srgbClr val="FFFFFF"/>
                </a:solidFill>
                <a:latin typeface="Palatino Linotype"/>
              </a:rPr>
              <a:t>Piata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sk-SK" sz="2000" b="0" strike="noStrike" spc="-1">
                <a:solidFill>
                  <a:srgbClr val="FFFFFF"/>
                </a:solidFill>
                <a:latin typeface="Palatino Linotype"/>
              </a:rPr>
              <a:t>Šiesta úroveň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sk-SK" sz="2000" b="0" strike="noStrike" spc="-1">
                <a:solidFill>
                  <a:srgbClr val="FFFFFF"/>
                </a:solidFill>
                <a:latin typeface="Palatino Linotype"/>
              </a:rPr>
              <a:t>Siedma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6"/>
          <p:cNvSpPr/>
          <p:nvPr/>
        </p:nvSpPr>
        <p:spPr>
          <a:xfrm>
            <a:off x="0" y="0"/>
            <a:ext cx="12191520" cy="6857640"/>
          </a:xfrm>
          <a:prstGeom prst="rect">
            <a:avLst/>
          </a:prstGeom>
          <a:gradFill rotWithShape="0">
            <a:gsLst>
              <a:gs pos="0">
                <a:srgbClr val="504652">
                  <a:alpha val="36078"/>
                </a:srgbClr>
              </a:gs>
              <a:gs pos="100000">
                <a:srgbClr val="242852">
                  <a:alpha val="10196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Oval 7"/>
          <p:cNvSpPr/>
          <p:nvPr/>
        </p:nvSpPr>
        <p:spPr>
          <a:xfrm rot="19724400">
            <a:off x="1830720" y="1038600"/>
            <a:ext cx="9653760" cy="5706720"/>
          </a:xfrm>
          <a:prstGeom prst="ellipse">
            <a:avLst/>
          </a:prstGeom>
          <a:gradFill rotWithShape="0">
            <a:gsLst>
              <a:gs pos="0">
                <a:srgbClr val="C4BCC6">
                  <a:alpha val="7058"/>
                </a:srgbClr>
              </a:gs>
              <a:gs pos="100000">
                <a:srgbClr val="242852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Oval 8"/>
          <p:cNvSpPr/>
          <p:nvPr/>
        </p:nvSpPr>
        <p:spPr>
          <a:xfrm rot="17656800">
            <a:off x="557760" y="418980"/>
            <a:ext cx="5538240" cy="5973600"/>
          </a:xfrm>
          <a:prstGeom prst="ellipse">
            <a:avLst/>
          </a:prstGeom>
          <a:gradFill rotWithShape="0">
            <a:gsLst>
              <a:gs pos="0">
                <a:srgbClr val="C4BCC6">
                  <a:alpha val="8235"/>
                </a:srgbClr>
              </a:gs>
              <a:gs pos="100000">
                <a:srgbClr val="242852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Oval 9"/>
          <p:cNvSpPr/>
          <p:nvPr/>
        </p:nvSpPr>
        <p:spPr>
          <a:xfrm rot="19724400">
            <a:off x="4370400" y="117000"/>
            <a:ext cx="8638560" cy="4754520"/>
          </a:xfrm>
          <a:prstGeom prst="ellipse">
            <a:avLst/>
          </a:prstGeom>
          <a:gradFill rotWithShape="0">
            <a:gsLst>
              <a:gs pos="0">
                <a:srgbClr val="C4BCC6">
                  <a:alpha val="8235"/>
                </a:srgbClr>
              </a:gs>
              <a:gs pos="100000">
                <a:srgbClr val="242852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1"/>
          <p:cNvSpPr>
            <a:spLocks noGrp="1"/>
          </p:cNvSpPr>
          <p:nvPr>
            <p:ph type="body"/>
          </p:nvPr>
        </p:nvSpPr>
        <p:spPr>
          <a:xfrm>
            <a:off x="2844960" y="685800"/>
            <a:ext cx="8127360" cy="3657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marL="274320" indent="-255960">
              <a:lnSpc>
                <a:spcPct val="100000"/>
              </a:lnSpc>
              <a:spcBef>
                <a:spcPts val="420"/>
              </a:spcBef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lang="sk-SK" sz="2100" b="0" strike="noStrike" spc="-1">
                <a:solidFill>
                  <a:srgbClr val="FFFFFF"/>
                </a:solidFill>
                <a:latin typeface="Palatino Linotype"/>
              </a:rPr>
              <a:t>Upravte štýl predlohy textu.</a:t>
            </a:r>
          </a:p>
          <a:p>
            <a:pPr marL="640080" lvl="1" indent="-255960">
              <a:lnSpc>
                <a:spcPct val="100000"/>
              </a:lnSpc>
              <a:spcBef>
                <a:spcPts val="380"/>
              </a:spcBef>
              <a:buClr>
                <a:srgbClr val="FFFFFF"/>
              </a:buClr>
              <a:buSzPct val="60000"/>
              <a:buFont typeface="Wingdings" charset="2"/>
              <a:buChar char=""/>
            </a:pPr>
            <a:r>
              <a:rPr lang="sk-SK" sz="1900" b="0" strike="noStrike" spc="-1">
                <a:solidFill>
                  <a:srgbClr val="FFFFFF"/>
                </a:solidFill>
                <a:latin typeface="Palatino Linotype"/>
              </a:rPr>
              <a:t>Druhá úroveň</a:t>
            </a:r>
          </a:p>
          <a:p>
            <a:pPr marL="1005840" lvl="2" indent="-255960">
              <a:lnSpc>
                <a:spcPct val="100000"/>
              </a:lnSpc>
              <a:spcBef>
                <a:spcPts val="340"/>
              </a:spcBef>
              <a:buClr>
                <a:srgbClr val="FFFFFF"/>
              </a:buClr>
              <a:buSzPct val="60000"/>
              <a:buFont typeface="Wingdings" charset="2"/>
              <a:buChar char=""/>
            </a:pPr>
            <a:r>
              <a:rPr lang="sk-SK" sz="1700" b="0" strike="noStrike" spc="-1">
                <a:solidFill>
                  <a:srgbClr val="FFFFFF"/>
                </a:solidFill>
                <a:latin typeface="Palatino Linotype"/>
              </a:rPr>
              <a:t>Tretia úroveň</a:t>
            </a:r>
          </a:p>
          <a:p>
            <a:pPr marL="1371600" lvl="3" indent="-255960">
              <a:lnSpc>
                <a:spcPct val="100000"/>
              </a:lnSpc>
              <a:spcBef>
                <a:spcPts val="320"/>
              </a:spcBef>
              <a:buClr>
                <a:srgbClr val="FFFFFF"/>
              </a:buClr>
              <a:buSzPct val="60000"/>
              <a:buFont typeface="Wingdings" charset="2"/>
              <a:buChar char=""/>
            </a:pPr>
            <a:r>
              <a:rPr lang="sk-SK" sz="1600" b="0" strike="noStrike" spc="-1">
                <a:solidFill>
                  <a:srgbClr val="FFFFFF"/>
                </a:solidFill>
                <a:latin typeface="Palatino Linotype"/>
              </a:rPr>
              <a:t>Štvrtá úroveň</a:t>
            </a:r>
          </a:p>
          <a:p>
            <a:pPr marL="1645920" lvl="4" indent="-255960">
              <a:lnSpc>
                <a:spcPct val="100000"/>
              </a:lnSpc>
              <a:spcBef>
                <a:spcPts val="300"/>
              </a:spcBef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lang="sk-SK" sz="1500" b="0" strike="noStrike" spc="-1">
                <a:solidFill>
                  <a:srgbClr val="FFFFFF"/>
                </a:solidFill>
                <a:latin typeface="Palatino Linotype"/>
              </a:rPr>
              <a:t>Piata úroveň</a:t>
            </a:r>
          </a:p>
        </p:txBody>
      </p:sp>
      <p:sp>
        <p:nvSpPr>
          <p:cNvPr id="51" name="PlaceHolder 2"/>
          <p:cNvSpPr>
            <a:spLocks noGrp="1"/>
          </p:cNvSpPr>
          <p:nvPr>
            <p:ph type="title"/>
          </p:nvPr>
        </p:nvSpPr>
        <p:spPr>
          <a:xfrm>
            <a:off x="1036320" y="4876920"/>
            <a:ext cx="10057920" cy="914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sk-SK" sz="4900" b="0" strike="noStrike" spc="-1">
                <a:solidFill>
                  <a:srgbClr val="FFFFFF"/>
                </a:solidFill>
                <a:latin typeface="Palatino Linotype"/>
              </a:rPr>
              <a:t>Upravte štýly predlohy textu</a:t>
            </a:r>
          </a:p>
        </p:txBody>
      </p:sp>
      <p:sp>
        <p:nvSpPr>
          <p:cNvPr id="52" name="PlaceHolder 3"/>
          <p:cNvSpPr>
            <a:spLocks noGrp="1"/>
          </p:cNvSpPr>
          <p:nvPr>
            <p:ph type="dt"/>
          </p:nvPr>
        </p:nvSpPr>
        <p:spPr>
          <a:xfrm>
            <a:off x="8229600" y="6154560"/>
            <a:ext cx="284448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AE47969A-98BC-4AD8-9608-2D80C09DD447}" type="datetime">
              <a:rPr lang="sk-SK" sz="1100" b="0" strike="noStrike" spc="-1">
                <a:solidFill>
                  <a:srgbClr val="FFFFFF">
                    <a:alpha val="60000"/>
                  </a:srgbClr>
                </a:solidFill>
                <a:latin typeface="Palatino Linotype"/>
              </a:rPr>
              <a:t>15. 6. 2022</a:t>
            </a:fld>
            <a:endParaRPr lang="sk-SK" sz="1100" b="0" strike="noStrike" spc="-1"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sldNum"/>
          </p:nvPr>
        </p:nvSpPr>
        <p:spPr>
          <a:xfrm>
            <a:off x="1097280" y="5842080"/>
            <a:ext cx="2844480" cy="304560"/>
          </a:xfrm>
          <a:prstGeom prst="rect">
            <a:avLst/>
          </a:prstGeom>
          <a:noFill/>
          <a:ln w="0">
            <a:noFill/>
          </a:ln>
        </p:spPr>
        <p:txBody>
          <a:bodyPr bIns="9000" anchor="b">
            <a:noAutofit/>
          </a:bodyPr>
          <a:lstStyle/>
          <a:p>
            <a:pPr>
              <a:lnSpc>
                <a:spcPct val="100000"/>
              </a:lnSpc>
              <a:buNone/>
            </a:pPr>
            <a:fld id="{C1C17CF8-0145-42B9-9DAF-4B210B722F06}" type="slidenum">
              <a:rPr lang="sk-SK" sz="1600" b="0" strike="noStrike" spc="-1">
                <a:solidFill>
                  <a:srgbClr val="FFFFFF">
                    <a:alpha val="60000"/>
                  </a:srgbClr>
                </a:solidFill>
                <a:latin typeface="Palatino Linotype"/>
              </a:rPr>
              <a:t>‹#›</a:t>
            </a:fld>
            <a:endParaRPr lang="sk-SK" sz="1600" b="0" strike="noStrike" spc="-1"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ftr"/>
          </p:nvPr>
        </p:nvSpPr>
        <p:spPr>
          <a:xfrm>
            <a:off x="1097280" y="6154560"/>
            <a:ext cx="609552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sk-SK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704000" y="180000"/>
            <a:ext cx="9900000" cy="4320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sk-SK" sz="11000" b="0" strike="noStrike" spc="-1">
                <a:solidFill>
                  <a:srgbClr val="FFFFFF"/>
                </a:solidFill>
                <a:latin typeface="Palatino Linotype"/>
              </a:rPr>
              <a:t>Osud Kvarty </a:t>
            </a:r>
          </a:p>
        </p:txBody>
      </p:sp>
      <p:sp>
        <p:nvSpPr>
          <p:cNvPr id="92" name="BlokTextu 91"/>
          <p:cNvSpPr txBox="1"/>
          <p:nvPr/>
        </p:nvSpPr>
        <p:spPr>
          <a:xfrm>
            <a:off x="6924000" y="5760000"/>
            <a:ext cx="3600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sk-SK" sz="1800" strike="noStrike" spc="-1">
                <a:solidFill>
                  <a:schemeClr val="bg1"/>
                </a:solidFill>
                <a:latin typeface="Arial"/>
              </a:rPr>
              <a:t>Trieda IV.O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/>
          </p:nvPr>
        </p:nvSpPr>
        <p:spPr>
          <a:xfrm>
            <a:off x="686486" y="1770840"/>
            <a:ext cx="9580834" cy="4680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marL="274320" indent="-255960">
              <a:lnSpc>
                <a:spcPct val="100000"/>
              </a:lnSpc>
              <a:spcBef>
                <a:spcPts val="420"/>
              </a:spcBef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lang="sk-SK" sz="2300" b="0" strike="noStrike" spc="-1">
                <a:solidFill>
                  <a:srgbClr val="FFFFFF"/>
                </a:solidFill>
                <a:latin typeface="Palatino Linotype"/>
              </a:rPr>
              <a:t>Rozumieme si s ňou veľmi dobre </a:t>
            </a:r>
          </a:p>
          <a:p>
            <a:pPr marL="274320" indent="-255960">
              <a:lnSpc>
                <a:spcPct val="100000"/>
              </a:lnSpc>
              <a:spcBef>
                <a:spcPts val="420"/>
              </a:spcBef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lang="sk-SK" sz="2300" b="0" strike="noStrike" spc="-1">
                <a:solidFill>
                  <a:srgbClr val="FFFFFF"/>
                </a:solidFill>
                <a:latin typeface="Palatino Linotype"/>
              </a:rPr>
              <a:t>Vďaka tomu že ju máme,sme akčná trieda,ktorá sa rada zapája do rôznych aktivít v rámci školy i mimo nej (veľký bonus)</a:t>
            </a:r>
          </a:p>
          <a:p>
            <a:pPr marL="274320" indent="-255960">
              <a:lnSpc>
                <a:spcPct val="100000"/>
              </a:lnSpc>
              <a:spcBef>
                <a:spcPts val="420"/>
              </a:spcBef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lang="sk-SK" sz="2300" b="0" strike="noStrike" spc="-1">
                <a:solidFill>
                  <a:srgbClr val="FFFFFF"/>
                </a:solidFill>
                <a:latin typeface="Palatino Linotype"/>
              </a:rPr>
              <a:t>Vieme sa ľahšie dohodnúť (vytvárame si navzájom kompromisy(</a:t>
            </a:r>
          </a:p>
          <a:p>
            <a:pPr marL="274320" indent="-255960">
              <a:lnSpc>
                <a:spcPct val="100000"/>
              </a:lnSpc>
              <a:spcBef>
                <a:spcPts val="420"/>
              </a:spcBef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lang="sk-SK" sz="2300" b="0" strike="noStrike" spc="-1">
                <a:solidFill>
                  <a:srgbClr val="FFFFFF"/>
                </a:solidFill>
                <a:latin typeface="Palatino Linotype"/>
              </a:rPr>
              <a:t>Ako jediná učiteľka na škole nám je najbližšia aj vďaka tomu,že je k nám vekovo relatívne blízko</a:t>
            </a:r>
          </a:p>
          <a:p>
            <a:pPr>
              <a:lnSpc>
                <a:spcPct val="100000"/>
              </a:lnSpc>
              <a:spcBef>
                <a:spcPts val="420"/>
              </a:spcBef>
              <a:buNone/>
            </a:pPr>
            <a:endParaRPr lang="sk-SK" sz="23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title"/>
          </p:nvPr>
        </p:nvSpPr>
        <p:spPr>
          <a:xfrm rot="10800000" flipV="1">
            <a:off x="686486" y="1274040"/>
            <a:ext cx="8757514" cy="106115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sk-SK" sz="5100" b="0" strike="noStrike" spc="-1">
                <a:solidFill>
                  <a:srgbClr val="FFFFFF"/>
                </a:solidFill>
                <a:latin typeface="Palatino Linotype"/>
              </a:rPr>
              <a:t>Ďalšie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/>
          </p:nvPr>
        </p:nvSpPr>
        <p:spPr>
          <a:xfrm>
            <a:off x="617838" y="547784"/>
            <a:ext cx="9906162" cy="5572216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marL="274320" indent="-255960">
              <a:lnSpc>
                <a:spcPct val="100000"/>
              </a:lnSpc>
              <a:spcBef>
                <a:spcPts val="420"/>
              </a:spcBef>
              <a:buClr>
                <a:srgbClr val="FFFFFF"/>
              </a:buClr>
              <a:buSzPct val="60000"/>
              <a:buFont typeface="Wingdings" charset="2"/>
              <a:buChar char=""/>
            </a:pPr>
            <a:endParaRPr lang="sk-SK" sz="2400" b="0" strike="noStrike" spc="-1" dirty="0">
              <a:solidFill>
                <a:srgbClr val="FFFFFF"/>
              </a:solidFill>
              <a:latin typeface="Palatino Linotype"/>
            </a:endParaRPr>
          </a:p>
          <a:p>
            <a:pPr marL="274320" indent="-255960">
              <a:lnSpc>
                <a:spcPct val="100000"/>
              </a:lnSpc>
              <a:spcBef>
                <a:spcPts val="420"/>
              </a:spcBef>
              <a:buClr>
                <a:srgbClr val="FFFFFF"/>
              </a:buClr>
              <a:buSzPct val="60000"/>
              <a:buFont typeface="Wingdings" charset="2"/>
              <a:buChar char=""/>
            </a:pPr>
            <a:endParaRPr lang="sk-SK" sz="2400" spc="-1" dirty="0">
              <a:solidFill>
                <a:srgbClr val="FFFFFF"/>
              </a:solidFill>
              <a:latin typeface="Palatino Linotype"/>
            </a:endParaRPr>
          </a:p>
          <a:p>
            <a:pPr marL="274320" indent="-255960">
              <a:lnSpc>
                <a:spcPct val="100000"/>
              </a:lnSpc>
              <a:spcBef>
                <a:spcPts val="420"/>
              </a:spcBef>
              <a:buClr>
                <a:srgbClr val="FFFFFF"/>
              </a:buClr>
              <a:buSzPct val="60000"/>
              <a:buFont typeface="Wingdings" charset="2"/>
              <a:buChar char=""/>
            </a:pPr>
            <a:endParaRPr lang="sk-SK" sz="2400" b="0" strike="noStrike" spc="-1" dirty="0">
              <a:solidFill>
                <a:srgbClr val="FFFFFF"/>
              </a:solidFill>
              <a:latin typeface="Palatino Linotype"/>
            </a:endParaRPr>
          </a:p>
          <a:p>
            <a:pPr marL="274320" indent="-255960">
              <a:lnSpc>
                <a:spcPct val="100000"/>
              </a:lnSpc>
              <a:spcBef>
                <a:spcPts val="420"/>
              </a:spcBef>
              <a:buClr>
                <a:srgbClr val="FFFFFF"/>
              </a:buClr>
              <a:buSzPct val="60000"/>
              <a:buFont typeface="Wingdings" charset="2"/>
              <a:buChar char=""/>
            </a:pPr>
            <a:endParaRPr lang="sk-SK" sz="2400" spc="-1" dirty="0">
              <a:solidFill>
                <a:srgbClr val="FFFFFF"/>
              </a:solidFill>
              <a:latin typeface="Palatino Linotype"/>
            </a:endParaRPr>
          </a:p>
          <a:p>
            <a:pPr marL="274320" indent="-255960">
              <a:lnSpc>
                <a:spcPct val="100000"/>
              </a:lnSpc>
              <a:spcBef>
                <a:spcPts val="420"/>
              </a:spcBef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lang="sk-SK" sz="3200" b="0" strike="noStrike" spc="-1" dirty="0">
                <a:solidFill>
                  <a:srgbClr val="FFFFFF"/>
                </a:solidFill>
                <a:latin typeface="Palatino Linotype"/>
              </a:rPr>
              <a:t>Máme milión </a:t>
            </a:r>
            <a:r>
              <a:rPr lang="sk-SK" sz="3200" b="0" strike="noStrike" spc="-1" dirty="0" err="1">
                <a:solidFill>
                  <a:srgbClr val="FFFFFF"/>
                </a:solidFill>
                <a:latin typeface="Palatino Linotype"/>
              </a:rPr>
              <a:t>dôvodov,lenže</a:t>
            </a:r>
            <a:r>
              <a:rPr lang="sk-SK" sz="3200" b="0" strike="noStrike" spc="-1" dirty="0">
                <a:solidFill>
                  <a:srgbClr val="FFFFFF"/>
                </a:solidFill>
                <a:latin typeface="Palatino Linotype"/>
              </a:rPr>
              <a:t> to by ste tu sedeli asi až do budúceho roku</a:t>
            </a:r>
          </a:p>
          <a:p>
            <a:pPr marL="274320" indent="-255960">
              <a:lnSpc>
                <a:spcPct val="100000"/>
              </a:lnSpc>
              <a:spcBef>
                <a:spcPts val="420"/>
              </a:spcBef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lang="sk-SK" sz="3200" b="0" strike="noStrike" spc="-1" dirty="0" err="1">
                <a:solidFill>
                  <a:srgbClr val="FFFFFF"/>
                </a:solidFill>
                <a:latin typeface="Palatino Linotype"/>
              </a:rPr>
              <a:t>Ďakujeme,že</a:t>
            </a:r>
            <a:r>
              <a:rPr lang="sk-SK" sz="3200" b="0" strike="noStrike" spc="-1" dirty="0">
                <a:solidFill>
                  <a:srgbClr val="FFFFFF"/>
                </a:solidFill>
                <a:latin typeface="Palatino Linotype"/>
              </a:rPr>
              <a:t> ste nám ju dali do </a:t>
            </a:r>
            <a:r>
              <a:rPr lang="sk-SK" sz="3200" b="0" strike="noStrike" spc="-1" dirty="0" err="1">
                <a:solidFill>
                  <a:srgbClr val="FFFFFF"/>
                </a:solidFill>
                <a:latin typeface="Palatino Linotype"/>
              </a:rPr>
              <a:t>primi,pretože</a:t>
            </a:r>
            <a:r>
              <a:rPr lang="sk-SK" sz="3200" b="0" strike="noStrike" spc="-1" dirty="0">
                <a:solidFill>
                  <a:srgbClr val="FFFFFF"/>
                </a:solidFill>
                <a:latin typeface="Palatino Linotype"/>
              </a:rPr>
              <a:t> sme si sadli a dúfame, že nám ju necháte aj  na ďalšie roky</a:t>
            </a:r>
          </a:p>
        </p:txBody>
      </p:sp>
      <p:sp>
        <p:nvSpPr>
          <p:cNvPr id="113" name="PlaceHolder 2"/>
          <p:cNvSpPr>
            <a:spLocks noGrp="1"/>
          </p:cNvSpPr>
          <p:nvPr>
            <p:ph type="title"/>
          </p:nvPr>
        </p:nvSpPr>
        <p:spPr>
          <a:xfrm>
            <a:off x="2301240" y="4876920"/>
            <a:ext cx="7543440" cy="914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endParaRPr lang="sk-SK" sz="1800" b="0" strike="noStrike" spc="-1">
              <a:solidFill>
                <a:srgbClr val="FFFFFF"/>
              </a:solidFill>
              <a:latin typeface="Palatino Linotype"/>
            </a:endParaRPr>
          </a:p>
        </p:txBody>
      </p:sp>
      <p:pic>
        <p:nvPicPr>
          <p:cNvPr id="2050" name="Picture 2" descr="Nie je k dispozícii žiadny popis.">
            <a:extLst>
              <a:ext uri="{FF2B5EF4-FFF2-40B4-BE49-F238E27FC236}">
                <a16:creationId xmlns:a16="http://schemas.microsoft.com/office/drawing/2014/main" xmlns="" id="{BACB07C7-763B-B906-3450-753F48C4CE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21" b="40567"/>
          <a:stretch/>
        </p:blipFill>
        <p:spPr bwMode="auto">
          <a:xfrm>
            <a:off x="3174055" y="132825"/>
            <a:ext cx="5143500" cy="249028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/>
          </p:nvPr>
        </p:nvSpPr>
        <p:spPr>
          <a:xfrm>
            <a:off x="583514" y="539999"/>
            <a:ext cx="10249160" cy="5069157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18360"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sk-SK" sz="5000" b="0" strike="noStrike" spc="-1" dirty="0">
                <a:solidFill>
                  <a:srgbClr val="FFFFFF"/>
                </a:solidFill>
                <a:latin typeface="Palatino Linotype"/>
              </a:rPr>
              <a:t>NEBERTE  NÁM  PRINCEZNÚ!!!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title"/>
          </p:nvPr>
        </p:nvSpPr>
        <p:spPr>
          <a:xfrm>
            <a:off x="2301240" y="4876920"/>
            <a:ext cx="7543440" cy="914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sk-SK" sz="4900" b="0" strike="noStrike" spc="-1" dirty="0">
                <a:solidFill>
                  <a:srgbClr val="FFFFFF"/>
                </a:solidFill>
                <a:latin typeface="Palatino Linotype"/>
              </a:rPr>
              <a:t>Ďakujeme za pozornosť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/>
          </p:nvPr>
        </p:nvSpPr>
        <p:spPr>
          <a:xfrm>
            <a:off x="1407297" y="2745946"/>
            <a:ext cx="8673903" cy="3480974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marL="274320" indent="-255960">
              <a:lnSpc>
                <a:spcPct val="100000"/>
              </a:lnSpc>
              <a:spcBef>
                <a:spcPts val="420"/>
              </a:spcBef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lang="sk-SK" sz="2300" b="0" strike="noStrike" spc="-1">
                <a:solidFill>
                  <a:srgbClr val="FFFFFF"/>
                </a:solidFill>
                <a:latin typeface="Palatino Linotype"/>
              </a:rPr>
              <a:t>Deviataci sú a stále boli absolventi. Lenže my sme tak trocha nezvyčajní  maturanti. Keďže sme na 8 ročnom štúdiu nikto veľmi nevníma naše dôležité  ukončenie životnej etapy. (potrebovalo by to poriadne osláviť,ale o tom, prezentácia nabudúce)</a:t>
            </a:r>
          </a:p>
          <a:p>
            <a:pPr marL="274320" indent="-255960">
              <a:lnSpc>
                <a:spcPct val="100000"/>
              </a:lnSpc>
              <a:spcBef>
                <a:spcPts val="420"/>
              </a:spcBef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lang="sk-SK" sz="2300" b="0" strike="noStrike" spc="-1">
                <a:solidFill>
                  <a:srgbClr val="FFFFFF"/>
                </a:solidFill>
                <a:latin typeface="Palatino Linotype"/>
              </a:rPr>
              <a:t>My končíme prvé štyri roky s vami a putujeme na strednú (tú keď skončíme budeme mať dúfam bašavel) </a:t>
            </a:r>
          </a:p>
          <a:p>
            <a:pPr>
              <a:lnSpc>
                <a:spcPct val="100000"/>
              </a:lnSpc>
              <a:spcBef>
                <a:spcPts val="420"/>
              </a:spcBef>
              <a:buNone/>
            </a:pPr>
            <a:endParaRPr lang="sk-SK" sz="23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title"/>
          </p:nvPr>
        </p:nvSpPr>
        <p:spPr>
          <a:xfrm>
            <a:off x="411892" y="1245960"/>
            <a:ext cx="9195548" cy="1114226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sk-SK" sz="5100" strike="noStrike" spc="-1" dirty="0">
                <a:solidFill>
                  <a:schemeClr val="bg1"/>
                </a:solidFill>
                <a:latin typeface="Palatino Linotype"/>
              </a:rPr>
              <a:t>Mladší absolventi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/>
          </p:nvPr>
        </p:nvSpPr>
        <p:spPr>
          <a:xfrm>
            <a:off x="823784" y="2334054"/>
            <a:ext cx="9340216" cy="4256216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274320" indent="-255960">
              <a:lnSpc>
                <a:spcPct val="100000"/>
              </a:lnSpc>
              <a:spcBef>
                <a:spcPts val="420"/>
              </a:spcBef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lang="sk-SK" sz="2300" b="0" strike="noStrike" spc="-1">
                <a:solidFill>
                  <a:srgbClr val="FFFFFF"/>
                </a:solidFill>
                <a:latin typeface="Palatino Linotype"/>
              </a:rPr>
              <a:t>Prišli sme na gymnázium ako malé, ustráchané dušičky,ktoré sa báli aj vlastného tieňa</a:t>
            </a:r>
          </a:p>
          <a:p>
            <a:pPr marL="274320" indent="-255960">
              <a:lnSpc>
                <a:spcPct val="100000"/>
              </a:lnSpc>
              <a:spcBef>
                <a:spcPts val="420"/>
              </a:spcBef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lang="sk-SK" sz="2300" b="0" strike="noStrike" spc="-1">
                <a:solidFill>
                  <a:srgbClr val="FFFFFF"/>
                </a:solidFill>
                <a:latin typeface="Palatino Linotype"/>
              </a:rPr>
              <a:t>Lenže v prvý deň  nás privítal anjel, naša pani triedna </a:t>
            </a:r>
          </a:p>
          <a:p>
            <a:pPr marL="274320" indent="-255960">
              <a:lnSpc>
                <a:spcPct val="100000"/>
              </a:lnSpc>
              <a:spcBef>
                <a:spcPts val="420"/>
              </a:spcBef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lang="sk-SK" sz="2300" b="0" strike="noStrike" spc="-1">
                <a:solidFill>
                  <a:srgbClr val="FFFFFF"/>
                </a:solidFill>
                <a:latin typeface="Palatino Linotype"/>
              </a:rPr>
              <a:t> Hneď sa nás bez  váhania ujala a začala nás viesť pomaly životom stredoškoláka </a:t>
            </a:r>
          </a:p>
          <a:p>
            <a:pPr marL="274320" indent="-255960">
              <a:lnSpc>
                <a:spcPct val="100000"/>
              </a:lnSpc>
              <a:spcBef>
                <a:spcPts val="420"/>
              </a:spcBef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lang="sk-SK" sz="2300" b="0" strike="noStrike" spc="-1">
                <a:solidFill>
                  <a:srgbClr val="FFFFFF"/>
                </a:solidFill>
                <a:latin typeface="Palatino Linotype"/>
              </a:rPr>
              <a:t>Ozrejmovala nám pravidlá,ale i to ako to v škole chodí </a:t>
            </a:r>
          </a:p>
          <a:p>
            <a:pPr marL="274320" indent="-255960">
              <a:lnSpc>
                <a:spcPct val="100000"/>
              </a:lnSpc>
              <a:spcBef>
                <a:spcPts val="420"/>
              </a:spcBef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lang="sk-SK" sz="2300" b="0" strike="noStrike" spc="-1">
                <a:solidFill>
                  <a:srgbClr val="FFFFFF"/>
                </a:solidFill>
                <a:latin typeface="Palatino Linotype"/>
              </a:rPr>
              <a:t>Snažila sa nás privítať s otvoreným náručím a pomôcť nám,vysporiadať a aklimatizovať sa v novom prostredí,čo sa jej aj podarilo</a:t>
            </a:r>
          </a:p>
          <a:p>
            <a:pPr>
              <a:lnSpc>
                <a:spcPct val="100000"/>
              </a:lnSpc>
              <a:spcBef>
                <a:spcPts val="420"/>
              </a:spcBef>
              <a:buNone/>
            </a:pPr>
            <a:endParaRPr lang="sk-SK" sz="23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title"/>
          </p:nvPr>
        </p:nvSpPr>
        <p:spPr>
          <a:xfrm>
            <a:off x="439802" y="1259253"/>
            <a:ext cx="10514468" cy="800205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sk-SK" sz="5100" b="0" strike="noStrike" spc="-1">
                <a:solidFill>
                  <a:srgbClr val="FFFFFF"/>
                </a:solidFill>
                <a:latin typeface="Palatino Linotype"/>
              </a:rPr>
              <a:t>Malí primania</a:t>
            </a:r>
          </a:p>
        </p:txBody>
      </p:sp>
      <p:pic>
        <p:nvPicPr>
          <p:cNvPr id="4098" name="Picture 2" descr="Otvoriť fotku">
            <a:extLst>
              <a:ext uri="{FF2B5EF4-FFF2-40B4-BE49-F238E27FC236}">
                <a16:creationId xmlns:a16="http://schemas.microsoft.com/office/drawing/2014/main" xmlns="" id="{34D54544-C58F-B0C3-5648-120D5D565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291" y="107576"/>
            <a:ext cx="5114925" cy="244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/>
          </p:nvPr>
        </p:nvSpPr>
        <p:spPr>
          <a:xfrm>
            <a:off x="834600" y="1440000"/>
            <a:ext cx="8249400" cy="4350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marL="274320" indent="-255960">
              <a:lnSpc>
                <a:spcPct val="100000"/>
              </a:lnSpc>
              <a:spcBef>
                <a:spcPts val="420"/>
              </a:spcBef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lang="sk-SK" sz="2300" b="0" strike="noStrike" spc="-1" dirty="0">
                <a:solidFill>
                  <a:srgbClr val="FFFFFF"/>
                </a:solidFill>
                <a:latin typeface="Palatino Linotype"/>
              </a:rPr>
              <a:t>Po pár týždňoch oťukávania sa navzájom sme sa bližšie spoznali a ukázali sa naše rôzne stránky(či už  tie dobré alebo tie zlé)</a:t>
            </a:r>
          </a:p>
          <a:p>
            <a:pPr marL="274320" indent="-255960">
              <a:lnSpc>
                <a:spcPct val="100000"/>
              </a:lnSpc>
              <a:spcBef>
                <a:spcPts val="420"/>
              </a:spcBef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lang="sk-SK" sz="2300" b="0" strike="noStrike" spc="-1" dirty="0">
                <a:solidFill>
                  <a:srgbClr val="FFFFFF"/>
                </a:solidFill>
                <a:latin typeface="Palatino Linotype"/>
              </a:rPr>
              <a:t>Pani profesorka nám hneď ozrejmila jasnú hranicu rešpektu,ktorú s nami má doteraz</a:t>
            </a:r>
          </a:p>
          <a:p>
            <a:pPr marL="274320" indent="-255960">
              <a:lnSpc>
                <a:spcPct val="100000"/>
              </a:lnSpc>
              <a:spcBef>
                <a:spcPts val="420"/>
              </a:spcBef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lang="sk-SK" sz="2300" b="0" strike="noStrike" spc="-1" dirty="0">
                <a:solidFill>
                  <a:srgbClr val="FFFFFF"/>
                </a:solidFill>
                <a:latin typeface="Palatino Linotype"/>
              </a:rPr>
              <a:t>Našli sme u nej ako učiteľa,tak i priateľa</a:t>
            </a:r>
          </a:p>
          <a:p>
            <a:pPr marL="18360">
              <a:lnSpc>
                <a:spcPct val="100000"/>
              </a:lnSpc>
              <a:spcBef>
                <a:spcPts val="420"/>
              </a:spcBef>
              <a:buNone/>
              <a:tabLst>
                <a:tab pos="0" algn="l"/>
              </a:tabLst>
            </a:pPr>
            <a:r>
              <a:rPr lang="sk-SK" sz="2300" b="0" strike="noStrike" spc="-1" dirty="0">
                <a:solidFill>
                  <a:srgbClr val="FFFFFF"/>
                </a:solidFill>
                <a:latin typeface="Palatino Linotype"/>
              </a:rPr>
              <a:t> </a:t>
            </a:r>
          </a:p>
        </p:txBody>
      </p:sp>
      <p:sp>
        <p:nvSpPr>
          <p:cNvPr id="98" name="PlaceHolder 2"/>
          <p:cNvSpPr>
            <a:spLocks noGrp="1"/>
          </p:cNvSpPr>
          <p:nvPr>
            <p:ph type="title"/>
          </p:nvPr>
        </p:nvSpPr>
        <p:spPr>
          <a:xfrm>
            <a:off x="2301240" y="4876920"/>
            <a:ext cx="7543440" cy="914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sk-SK" sz="4900" b="0" strike="noStrike" spc="-1">
                <a:solidFill>
                  <a:srgbClr val="FFFFFF"/>
                </a:solidFill>
                <a:latin typeface="Palatino Linotype"/>
              </a:rPr>
              <a:t> </a:t>
            </a:r>
          </a:p>
        </p:txBody>
      </p:sp>
      <p:sp>
        <p:nvSpPr>
          <p:cNvPr id="99" name="BlokTextu 98"/>
          <p:cNvSpPr txBox="1"/>
          <p:nvPr/>
        </p:nvSpPr>
        <p:spPr>
          <a:xfrm>
            <a:off x="834600" y="689040"/>
            <a:ext cx="7543440" cy="914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sk-SK" sz="5100" b="0" strike="noStrike" spc="-1">
                <a:solidFill>
                  <a:srgbClr val="FFFFFF"/>
                </a:solidFill>
                <a:latin typeface="Palatino Linotype"/>
              </a:rPr>
              <a:t>Ako ubiehali týždne</a:t>
            </a:r>
            <a:endParaRPr lang="sk-SK" sz="51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/>
          </p:nvPr>
        </p:nvSpPr>
        <p:spPr>
          <a:xfrm>
            <a:off x="977962" y="1800000"/>
            <a:ext cx="8775278" cy="4320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marL="274320" indent="-255960">
              <a:lnSpc>
                <a:spcPct val="100000"/>
              </a:lnSpc>
              <a:spcBef>
                <a:spcPts val="420"/>
              </a:spcBef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lang="sk-SK" sz="2300" b="0" strike="noStrike" spc="-1">
                <a:solidFill>
                  <a:srgbClr val="FFFFFF"/>
                </a:solidFill>
                <a:latin typeface="Palatino Linotype"/>
              </a:rPr>
              <a:t>Postupom času sme vytvorili kolektív,ktorú je najviac ikonickí na škole</a:t>
            </a:r>
          </a:p>
          <a:p>
            <a:pPr marL="274320" indent="-255960">
              <a:lnSpc>
                <a:spcPct val="100000"/>
              </a:lnSpc>
              <a:spcBef>
                <a:spcPts val="420"/>
              </a:spcBef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lang="sk-SK" sz="2300" b="0" strike="noStrike" spc="-1">
                <a:solidFill>
                  <a:srgbClr val="FFFFFF"/>
                </a:solidFill>
                <a:latin typeface="Palatino Linotype"/>
              </a:rPr>
              <a:t>Stala sa z nás vlastná aristokracia, s úžasným panovníkom na čele kráľovnou Ivanou Sokolskou IV. </a:t>
            </a:r>
          </a:p>
          <a:p>
            <a:pPr marL="274320" indent="-255960">
              <a:lnSpc>
                <a:spcPct val="100000"/>
              </a:lnSpc>
              <a:spcBef>
                <a:spcPts val="420"/>
              </a:spcBef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lang="sk-SK" sz="2300" b="0" strike="noStrike" spc="-1">
                <a:solidFill>
                  <a:srgbClr val="FFFFFF"/>
                </a:solidFill>
                <a:latin typeface="Palatino Linotype"/>
              </a:rPr>
              <a:t>Možno sme boli svojskí, miestami hlučný(to nám vôbec neostalo),ale začali sme si dláždiť spoločnú cestu životom</a:t>
            </a:r>
          </a:p>
          <a:p>
            <a:pPr>
              <a:lnSpc>
                <a:spcPct val="100000"/>
              </a:lnSpc>
              <a:spcBef>
                <a:spcPts val="420"/>
              </a:spcBef>
              <a:buNone/>
            </a:pPr>
            <a:endParaRPr lang="sk-SK" sz="2300" b="0" strike="noStrike" spc="-1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title"/>
          </p:nvPr>
        </p:nvSpPr>
        <p:spPr>
          <a:xfrm>
            <a:off x="652162" y="178581"/>
            <a:ext cx="8775278" cy="1621419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sk-SK" sz="5100" b="0" strike="noStrike" spc="-1">
                <a:solidFill>
                  <a:srgbClr val="FFFFFF"/>
                </a:solidFill>
                <a:latin typeface="Palatino Linotype"/>
              </a:rPr>
              <a:t>Ako ubiehali mesiace</a:t>
            </a:r>
          </a:p>
        </p:txBody>
      </p:sp>
      <p:pic>
        <p:nvPicPr>
          <p:cNvPr id="3074" name="Picture 2" descr="Otvoriť fotku">
            <a:extLst>
              <a:ext uri="{FF2B5EF4-FFF2-40B4-BE49-F238E27FC236}">
                <a16:creationId xmlns:a16="http://schemas.microsoft.com/office/drawing/2014/main" xmlns="" id="{37829C50-A685-23AD-1710-D998BC2BF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047" y="242047"/>
            <a:ext cx="4865805" cy="231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/>
          </p:nvPr>
        </p:nvSpPr>
        <p:spPr>
          <a:xfrm>
            <a:off x="892432" y="1174346"/>
            <a:ext cx="9451568" cy="4585654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marL="274320" indent="-255960">
              <a:lnSpc>
                <a:spcPct val="100000"/>
              </a:lnSpc>
              <a:spcBef>
                <a:spcPts val="420"/>
              </a:spcBef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lang="sk-SK" sz="2300" b="0" strike="noStrike" spc="-1" dirty="0">
                <a:solidFill>
                  <a:srgbClr val="FFFFFF"/>
                </a:solidFill>
                <a:latin typeface="Palatino Linotype"/>
              </a:rPr>
              <a:t>Na našej spoločnej ceste nebolo všetko iba ružové, boli i temné </a:t>
            </a:r>
            <a:r>
              <a:rPr lang="sk-SK" sz="2300" b="0" strike="noStrike" spc="-1" dirty="0" err="1">
                <a:solidFill>
                  <a:srgbClr val="FFFFFF"/>
                </a:solidFill>
                <a:latin typeface="Palatino Linotype"/>
              </a:rPr>
              <a:t>časy,ale</a:t>
            </a:r>
            <a:r>
              <a:rPr lang="sk-SK" sz="2300" b="0" strike="noStrike" spc="-1" dirty="0">
                <a:solidFill>
                  <a:srgbClr val="FFFFFF"/>
                </a:solidFill>
                <a:latin typeface="Palatino Linotype"/>
              </a:rPr>
              <a:t> stále však vyšlo slnko spoza horizontu a usmialo sa na lepšie časy</a:t>
            </a:r>
          </a:p>
          <a:p>
            <a:pPr marL="274320" indent="-255960">
              <a:lnSpc>
                <a:spcPct val="100000"/>
              </a:lnSpc>
              <a:spcBef>
                <a:spcPts val="420"/>
              </a:spcBef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lang="sk-SK" sz="2300" b="0" strike="noStrike" spc="-1" dirty="0">
                <a:solidFill>
                  <a:srgbClr val="FFFFFF"/>
                </a:solidFill>
                <a:latin typeface="Palatino Linotype"/>
              </a:rPr>
              <a:t>Ako čas plynul stával sa z nás kolektív pripomínajúci maltu a tvorili sme základy (pani profesorka bola stavbe vedúci)</a:t>
            </a:r>
          </a:p>
          <a:p>
            <a:pPr marL="274320" indent="-255960">
              <a:lnSpc>
                <a:spcPct val="100000"/>
              </a:lnSpc>
              <a:spcBef>
                <a:spcPts val="420"/>
              </a:spcBef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lang="sk-SK" sz="2300" b="0" strike="noStrike" spc="-1" dirty="0">
                <a:solidFill>
                  <a:srgbClr val="FFFFFF"/>
                </a:solidFill>
                <a:latin typeface="Palatino Linotype"/>
              </a:rPr>
              <a:t>Avšak potom prišlo </a:t>
            </a:r>
            <a:r>
              <a:rPr lang="sk-SK" sz="2300" b="0" strike="noStrike" spc="-1" dirty="0" err="1">
                <a:solidFill>
                  <a:srgbClr val="FFFFFF"/>
                </a:solidFill>
                <a:latin typeface="Palatino Linotype"/>
              </a:rPr>
              <a:t>niečo,čo</a:t>
            </a:r>
            <a:r>
              <a:rPr lang="sk-SK" sz="2300" b="0" strike="noStrike" spc="-1" dirty="0">
                <a:solidFill>
                  <a:srgbClr val="FFFFFF"/>
                </a:solidFill>
                <a:latin typeface="Palatino Linotype"/>
              </a:rPr>
              <a:t> nebolo zatvorenie na pár dní ako nám tvrdili</a:t>
            </a:r>
          </a:p>
          <a:p>
            <a:pPr>
              <a:lnSpc>
                <a:spcPct val="100000"/>
              </a:lnSpc>
              <a:spcBef>
                <a:spcPts val="420"/>
              </a:spcBef>
              <a:buNone/>
            </a:pPr>
            <a:endParaRPr lang="sk-SK" sz="2300" b="0" strike="noStrike" spc="-1" dirty="0">
              <a:solidFill>
                <a:srgbClr val="FFFFFF"/>
              </a:solidFill>
              <a:latin typeface="Palatino Linotype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title"/>
          </p:nvPr>
        </p:nvSpPr>
        <p:spPr>
          <a:xfrm>
            <a:off x="892432" y="405812"/>
            <a:ext cx="8535008" cy="1034188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sk-SK" sz="5100" b="0" strike="noStrike" spc="-1" dirty="0">
                <a:solidFill>
                  <a:srgbClr val="FFFFFF"/>
                </a:solidFill>
                <a:latin typeface="Palatino Linotype"/>
              </a:rPr>
              <a:t>Ako ubiehali roky</a:t>
            </a:r>
          </a:p>
        </p:txBody>
      </p:sp>
      <p:pic>
        <p:nvPicPr>
          <p:cNvPr id="1028" name="Picture 4" descr="Nie je k dispozícii žiadny popis.">
            <a:extLst>
              <a:ext uri="{FF2B5EF4-FFF2-40B4-BE49-F238E27FC236}">
                <a16:creationId xmlns:a16="http://schemas.microsoft.com/office/drawing/2014/main" xmlns="" id="{4FF86ECA-9BB1-3053-882F-324425444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774" y="4463470"/>
            <a:ext cx="4863830" cy="21261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/>
          </p:nvPr>
        </p:nvSpPr>
        <p:spPr>
          <a:xfrm>
            <a:off x="480541" y="2299730"/>
            <a:ext cx="9272699" cy="346027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marL="274320" indent="-255960">
              <a:lnSpc>
                <a:spcPct val="100000"/>
              </a:lnSpc>
              <a:spcBef>
                <a:spcPts val="420"/>
              </a:spcBef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lang="sk-SK" sz="2300" b="0" strike="noStrike" spc="-1">
                <a:solidFill>
                  <a:srgbClr val="FFFFFF"/>
                </a:solidFill>
                <a:latin typeface="Palatino Linotype"/>
              </a:rPr>
              <a:t>V krajine vypukla pandémia a školy sa zavreli</a:t>
            </a:r>
          </a:p>
          <a:p>
            <a:pPr marL="274320" indent="-255960">
              <a:lnSpc>
                <a:spcPct val="100000"/>
              </a:lnSpc>
              <a:spcBef>
                <a:spcPts val="420"/>
              </a:spcBef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lang="sk-SK" sz="2300" b="0" strike="noStrike" spc="-1">
                <a:solidFill>
                  <a:srgbClr val="FFFFFF"/>
                </a:solidFill>
                <a:latin typeface="Palatino Linotype"/>
              </a:rPr>
              <a:t>Všetko sa to už začalo v polovici sekundy,čiže sme boli spolu ledva jeden a pol roka ako kolektív</a:t>
            </a:r>
          </a:p>
          <a:p>
            <a:pPr marL="274320" indent="-255960">
              <a:lnSpc>
                <a:spcPct val="100000"/>
              </a:lnSpc>
              <a:spcBef>
                <a:spcPts val="420"/>
              </a:spcBef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lang="sk-SK" sz="2300" b="0" strike="noStrike" spc="-1">
                <a:solidFill>
                  <a:srgbClr val="FFFFFF"/>
                </a:solidFill>
                <a:latin typeface="Palatino Linotype"/>
              </a:rPr>
              <a:t>Avšak aj toto pridlhé obdobie sme zvládli na jednotku aj keď nám to ubralo spoločné roky života,keďže to pretrvávalo až do tercie </a:t>
            </a:r>
          </a:p>
        </p:txBody>
      </p:sp>
      <p:sp>
        <p:nvSpPr>
          <p:cNvPr id="105" name="PlaceHolder 2"/>
          <p:cNvSpPr>
            <a:spLocks noGrp="1"/>
          </p:cNvSpPr>
          <p:nvPr>
            <p:ph type="title"/>
          </p:nvPr>
        </p:nvSpPr>
        <p:spPr>
          <a:xfrm>
            <a:off x="480541" y="369943"/>
            <a:ext cx="8946899" cy="1586543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sk-SK" sz="5100" b="0" strike="noStrike" spc="-1">
                <a:solidFill>
                  <a:srgbClr val="FFFFFF"/>
                </a:solidFill>
                <a:latin typeface="Palatino Linotype"/>
              </a:rPr>
              <a:t>Covid-19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/>
          </p:nvPr>
        </p:nvSpPr>
        <p:spPr>
          <a:xfrm>
            <a:off x="823784" y="1526698"/>
            <a:ext cx="9700216" cy="4953302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marL="274320" indent="-255960">
              <a:lnSpc>
                <a:spcPct val="100000"/>
              </a:lnSpc>
              <a:spcBef>
                <a:spcPts val="420"/>
              </a:spcBef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lang="sk-SK" sz="2300" b="0" strike="noStrike" spc="-1">
                <a:solidFill>
                  <a:srgbClr val="FFFFFF"/>
                </a:solidFill>
                <a:latin typeface="Palatino Linotype"/>
              </a:rPr>
              <a:t>Keďže na našej škole je zvykom meniť triedneho učiteľa po 4 rokoch štúdia na 8 ročnom štúdiu (nevidíme tam dôvod),tak by sme vám radi ozrejmili, povedali a pripomenuli prečo chceme našu pani profesorku aj naďalej v našom živote ako triednu</a:t>
            </a:r>
          </a:p>
        </p:txBody>
      </p:sp>
      <p:sp>
        <p:nvSpPr>
          <p:cNvPr id="107" name="PlaceHolder 2"/>
          <p:cNvSpPr>
            <a:spLocks noGrp="1"/>
          </p:cNvSpPr>
          <p:nvPr>
            <p:ph type="title"/>
          </p:nvPr>
        </p:nvSpPr>
        <p:spPr>
          <a:xfrm>
            <a:off x="823784" y="-179882"/>
            <a:ext cx="10060216" cy="2339882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sk-SK" sz="5100" b="0" strike="noStrike" spc="-1">
                <a:solidFill>
                  <a:srgbClr val="FFFFFF"/>
                </a:solidFill>
                <a:latin typeface="Palatino Linotype"/>
              </a:rPr>
              <a:t>Čo je však zámer nášho úsilia?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/>
          </p:nvPr>
        </p:nvSpPr>
        <p:spPr>
          <a:xfrm>
            <a:off x="892432" y="1660865"/>
            <a:ext cx="9704186" cy="4884891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marL="274320" indent="-25596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lang="sk-SK" sz="2300" b="0" strike="noStrike" spc="-1">
                <a:solidFill>
                  <a:srgbClr val="FFFFFF"/>
                </a:solidFill>
                <a:latin typeface="Palatino Linotype"/>
              </a:rPr>
              <a:t>Ako jedna z mála si s nami poradí</a:t>
            </a:r>
          </a:p>
          <a:p>
            <a:pPr marL="274320" indent="-25596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lang="sk-SK" sz="2300" b="0" strike="noStrike" spc="-1">
                <a:solidFill>
                  <a:srgbClr val="FFFFFF"/>
                </a:solidFill>
                <a:latin typeface="Palatino Linotype"/>
              </a:rPr>
              <a:t>Má nás rada a my ju tiež</a:t>
            </a:r>
          </a:p>
          <a:p>
            <a:pPr marL="274320" indent="-25596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lang="sk-SK" sz="2300" b="0" strike="noStrike" spc="-1">
                <a:solidFill>
                  <a:srgbClr val="FFFFFF"/>
                </a:solidFill>
                <a:latin typeface="Palatino Linotype"/>
              </a:rPr>
              <a:t>Pomáhala nám stále ako sa len dalo</a:t>
            </a:r>
          </a:p>
          <a:p>
            <a:pPr marL="274320" indent="-25596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SzPct val="60000"/>
              <a:buFont typeface="Wingdings" charset="2"/>
              <a:buChar char=""/>
            </a:pPr>
            <a:r>
              <a:rPr lang="sk-SK" sz="2300" b="0" strike="noStrike" spc="-1">
                <a:solidFill>
                  <a:srgbClr val="FFFFFF"/>
                </a:solidFill>
                <a:latin typeface="Palatino Linotype"/>
              </a:rPr>
              <a:t>Korona nám ubrala naše spoločné roky čo nie je fér 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title"/>
          </p:nvPr>
        </p:nvSpPr>
        <p:spPr>
          <a:xfrm>
            <a:off x="617838" y="312244"/>
            <a:ext cx="9349602" cy="1681796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sk-SK" sz="5100" b="0" strike="noStrike" spc="-1">
                <a:solidFill>
                  <a:srgbClr val="FFFFFF"/>
                </a:solidFill>
                <a:latin typeface="Palatino Linotype"/>
              </a:rPr>
              <a:t>Dôvody prečo nám ju nechať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179</TotalTime>
  <Words>532</Words>
  <Application>Microsoft Office PowerPoint</Application>
  <PresentationFormat>Vlastná</PresentationFormat>
  <Paragraphs>49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2</vt:i4>
      </vt:variant>
      <vt:variant>
        <vt:lpstr>Nadpisy snímok</vt:lpstr>
      </vt:variant>
      <vt:variant>
        <vt:i4>12</vt:i4>
      </vt:variant>
    </vt:vector>
  </HeadingPairs>
  <TitlesOfParts>
    <vt:vector size="14" baseType="lpstr">
      <vt:lpstr>Office Theme</vt:lpstr>
      <vt:lpstr>Office Theme</vt:lpstr>
      <vt:lpstr>Osud Kvarty </vt:lpstr>
      <vt:lpstr>Mladší absolventi </vt:lpstr>
      <vt:lpstr>Malí primania</vt:lpstr>
      <vt:lpstr> </vt:lpstr>
      <vt:lpstr>Ako ubiehali mesiace</vt:lpstr>
      <vt:lpstr>Ako ubiehali roky</vt:lpstr>
      <vt:lpstr>Covid-19</vt:lpstr>
      <vt:lpstr>Čo je však zámer nášho úsilia?</vt:lpstr>
      <vt:lpstr>Dôvody prečo nám ju nechať</vt:lpstr>
      <vt:lpstr>Ďalšie</vt:lpstr>
      <vt:lpstr>Prezentácia programu PowerPoint</vt:lpstr>
      <vt:lpstr>Ďakujeme za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Osud Kvarty</dc:title>
  <dc:creator>MM</dc:creator>
  <cp:lastModifiedBy>MM</cp:lastModifiedBy>
  <cp:revision>17</cp:revision>
  <dcterms:created xsi:type="dcterms:W3CDTF">2022-06-12T18:23:54Z</dcterms:created>
  <dcterms:modified xsi:type="dcterms:W3CDTF">2022-06-15T04:51:48Z</dcterms:modified>
  <dc:language>sk-SK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Prezentácia na obrazovke (4:3)</vt:lpwstr>
  </property>
  <property fmtid="{D5CDD505-2E9C-101B-9397-08002B2CF9AE}" pid="3" name="Slides">
    <vt:i4>12</vt:i4>
  </property>
</Properties>
</file>