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2D50D02-BAE3-43CE-A396-146486ED58D2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5A3BDBE-EB99-4C56-8A22-F7D2708744D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sk-SK" dirty="0" smtClean="0"/>
              <a:t>O</a:t>
            </a:r>
            <a:r>
              <a:rPr lang="sk-SK" dirty="0" smtClean="0"/>
              <a:t>rganizačná </a:t>
            </a:r>
            <a:r>
              <a:rPr lang="sk-SK" dirty="0" smtClean="0"/>
              <a:t>schéma školy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4"/>
          <p:cNvSpPr txBox="1">
            <a:spLocks/>
          </p:cNvSpPr>
          <p:nvPr/>
        </p:nvSpPr>
        <p:spPr>
          <a:xfrm>
            <a:off x="285720" y="428604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Triedy</a:t>
            </a:r>
            <a:r>
              <a:rPr kumimoji="0" lang="sk-SK" sz="36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štvorročného štúdia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idx="4294967295"/>
          </p:nvPr>
        </p:nvSpPr>
        <p:spPr>
          <a:xfrm>
            <a:off x="285720" y="5072074"/>
            <a:ext cx="8183562" cy="15001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dirty="0" smtClean="0"/>
              <a:t>Triedy: </a:t>
            </a:r>
          </a:p>
          <a:p>
            <a:pPr marL="342900" indent="-342900">
              <a:buAutoNum type="arabicPeriod"/>
            </a:pPr>
            <a:r>
              <a:rPr lang="sk-SK" dirty="0" smtClean="0"/>
              <a:t>ročník – I.A</a:t>
            </a:r>
          </a:p>
          <a:p>
            <a:pPr marL="342900" indent="-342900">
              <a:buAutoNum type="arabicPeriod"/>
            </a:pPr>
            <a:r>
              <a:rPr lang="sk-SK" dirty="0" smtClean="0"/>
              <a:t>ročník – II.A</a:t>
            </a:r>
          </a:p>
          <a:p>
            <a:pPr marL="342900" indent="-342900">
              <a:buAutoNum type="arabicPeriod"/>
            </a:pPr>
            <a:r>
              <a:rPr lang="sk-SK" dirty="0" smtClean="0"/>
              <a:t>ročník – III.A, III.B</a:t>
            </a:r>
          </a:p>
          <a:p>
            <a:pPr marL="342900" indent="-342900">
              <a:buAutoNum type="arabicPeriod"/>
            </a:pPr>
            <a:r>
              <a:rPr lang="sk-SK" dirty="0" smtClean="0"/>
              <a:t>ročník – IV.A, IV.B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103</TotalTime>
  <Words>24</Words>
  <Application>Microsoft Office PowerPoint</Application>
  <PresentationFormat>Prezentácia na obrazovke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Aspekt</vt:lpstr>
      <vt:lpstr>Organizačná schéma školy </vt:lpstr>
      <vt:lpstr>Snímka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gymgl</cp:lastModifiedBy>
  <cp:revision>15</cp:revision>
  <dcterms:created xsi:type="dcterms:W3CDTF">2012-04-26T20:50:40Z</dcterms:created>
  <dcterms:modified xsi:type="dcterms:W3CDTF">2013-03-23T10:19:26Z</dcterms:modified>
</cp:coreProperties>
</file>