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Obdĺžni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12" name="Zástupný symbol čísla snímky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k-SK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Obdĺžni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Obdĺžni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C8BC00-0FBD-48A8-9D1D-5068E0A7BD69}" type="datetimeFigureOut">
              <a:rPr lang="sk-SK" smtClean="0"/>
              <a:t>23. 3. 2013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91F6FA-A3CF-443C-A9BC-9E6BE224C2D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type="body" idx="1"/>
          </p:nvPr>
        </p:nvSpPr>
        <p:spPr>
          <a:xfrm>
            <a:off x="500034" y="3071810"/>
            <a:ext cx="8183880" cy="3286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err="1" smtClean="0"/>
              <a:t>Maslowova</a:t>
            </a:r>
            <a:r>
              <a:rPr lang="sk-SK" sz="2400" b="1" dirty="0" smtClean="0"/>
              <a:t> pyramída je hierarchia ľudských potrieb</a:t>
            </a:r>
            <a:r>
              <a:rPr lang="sk-SK" sz="2400" b="1" dirty="0" smtClean="0"/>
              <a:t>:</a:t>
            </a:r>
            <a:r>
              <a:rPr lang="sk-SK" sz="2000" b="1" dirty="0" smtClean="0"/>
              <a:t/>
            </a:r>
            <a:br>
              <a:rPr lang="sk-SK" sz="2000" b="1" dirty="0" smtClean="0"/>
            </a:br>
            <a:endParaRPr lang="sk-SK" sz="2000" b="1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sk-SK" sz="1900" dirty="0" smtClean="0"/>
              <a:t>Fyziologické potreby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sk-SK" sz="1900" dirty="0" smtClean="0"/>
              <a:t>Potreba bezpečia, istoty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sk-SK" sz="1900" dirty="0" smtClean="0"/>
              <a:t>Potreba lásky, prijatia, spolupatričnosti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sk-SK" sz="1900" dirty="0" smtClean="0"/>
              <a:t>Potreba  uznania, úcty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sk-SK" sz="1900" dirty="0" smtClean="0"/>
              <a:t>Potreba sebarealizácie</a:t>
            </a:r>
          </a:p>
          <a:p>
            <a:pPr>
              <a:buNone/>
            </a:pPr>
            <a:endParaRPr lang="sk-SK" dirty="0" smtClean="0"/>
          </a:p>
          <a:p>
            <a:pPr lvl="0"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lvl="0"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1524000" y="1571612"/>
            <a:ext cx="7620000" cy="990600"/>
          </a:xfrm>
        </p:spPr>
        <p:txBody>
          <a:bodyPr/>
          <a:lstStyle/>
          <a:p>
            <a:r>
              <a:rPr lang="sk-SK" b="1" dirty="0" err="1" smtClean="0"/>
              <a:t>Maslowova</a:t>
            </a:r>
            <a:r>
              <a:rPr lang="sk-SK" b="1" dirty="0" smtClean="0"/>
              <a:t> pyramída</a:t>
            </a:r>
            <a:endParaRPr lang="sk-SK" dirty="0"/>
          </a:p>
        </p:txBody>
      </p:sp>
      <p:cxnSp>
        <p:nvCxnSpPr>
          <p:cNvPr id="4" name="Rovná spojovacia šípka 3"/>
          <p:cNvCxnSpPr/>
          <p:nvPr/>
        </p:nvCxnSpPr>
        <p:spPr>
          <a:xfrm rot="5400000">
            <a:off x="5072860" y="4642652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</TotalTime>
  <Words>9</Words>
  <Application>Microsoft Office PowerPoint</Application>
  <PresentationFormat>Prezentácia na obrazovke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Medián</vt:lpstr>
      <vt:lpstr>Maslowova pyramída</vt:lpstr>
      <vt:lpstr>Snímka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Maslowova pyramída</dc:title>
  <dc:creator>gymgl</dc:creator>
  <cp:lastModifiedBy>gymgl</cp:lastModifiedBy>
  <cp:revision>2</cp:revision>
  <dcterms:created xsi:type="dcterms:W3CDTF">2013-03-23T09:20:04Z</dcterms:created>
  <dcterms:modified xsi:type="dcterms:W3CDTF">2013-03-23T09:26:15Z</dcterms:modified>
</cp:coreProperties>
</file>