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6858000" cy="9144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8000"/>
    <a:srgbClr val="D60093"/>
    <a:srgbClr val="00FFFF"/>
    <a:srgbClr val="99FF33"/>
    <a:srgbClr val="CC3300"/>
    <a:srgbClr val="CC0000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9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E924-D8FB-447C-A670-B580E851B2C9}" type="datetimeFigureOut">
              <a:rPr lang="sk-SK" smtClean="0"/>
              <a:pPr/>
              <a:t>27. 8. 2021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C034-1349-4DE0-B7AF-46424A9B921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Olinkos\Desktop\ecc0795dec0b88dfc75ba386f952f7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66" y="214283"/>
            <a:ext cx="5929354" cy="86439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43050" y="1714480"/>
            <a:ext cx="3991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1. Používame čarovné slovíčka.</a:t>
            </a:r>
            <a:endParaRPr lang="sk-SK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240" y="2714612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latin typeface="Comic Sans MS" pitchFamily="66" charset="0"/>
              </a:rPr>
              <a:t>2. Dbáme o svoju </a:t>
            </a:r>
          </a:p>
          <a:p>
            <a:r>
              <a:rPr lang="sk-SK" sz="2000" b="1" i="1" dirty="0">
                <a:solidFill>
                  <a:srgbClr val="0070C0"/>
                </a:solidFill>
                <a:latin typeface="Comic Sans MS" pitchFamily="66" charset="0"/>
              </a:rPr>
              <a:t>              bezpečnosť. </a:t>
            </a:r>
            <a:endParaRPr lang="sk-SK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378579">
            <a:off x="1446924" y="3999425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2000" b="1" i="1" dirty="0">
                <a:solidFill>
                  <a:srgbClr val="D60093"/>
                </a:solidFill>
                <a:latin typeface="Comic Sans MS" pitchFamily="66" charset="0"/>
              </a:rPr>
              <a:t>3. Udržiavame poriadok.  </a:t>
            </a:r>
          </a:p>
          <a:p>
            <a:pPr lvl="0"/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     4. Staráme sa o svoje veci. </a:t>
            </a:r>
            <a:endParaRPr lang="sk-SK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341835">
            <a:off x="1756234" y="5100869"/>
            <a:ext cx="3509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5. Do školy chodíme   </a:t>
            </a:r>
            <a:endParaRPr lang="sk-SK" sz="20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sk-SK" sz="20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 pripravení na vyučovanie.</a:t>
            </a:r>
            <a:endParaRPr lang="sk-SK" sz="20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endParaRPr lang="sk-SK" sz="20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8" y="6357950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C00000"/>
                </a:solidFill>
                <a:latin typeface="Comic Sans MS" pitchFamily="66" charset="0"/>
              </a:rPr>
              <a:t>6. Hlásime sa o slovo. </a:t>
            </a:r>
          </a:p>
          <a:p>
            <a:r>
              <a:rPr lang="sk-SK" sz="2000" b="1" i="1" dirty="0">
                <a:solidFill>
                  <a:srgbClr val="0070C0"/>
                </a:solidFill>
                <a:latin typeface="Comic Sans MS" pitchFamily="66" charset="0"/>
              </a:rPr>
              <a:t>7. Nevyrušujeme spolužiakov. </a:t>
            </a:r>
            <a:endParaRPr lang="sk-SK" sz="2000" dirty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sk-SK" sz="2000" dirty="0">
                <a:latin typeface="Comic Sans MS" pitchFamily="66" charset="0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6036" y="7583511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8. Sme kamaráti a navzájom </a:t>
            </a:r>
            <a:endParaRPr lang="sk-SK" sz="2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     si pomáhame. </a:t>
            </a:r>
            <a:endParaRPr lang="sk-SK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290" y="214282"/>
            <a:ext cx="6357982" cy="871543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1463508" y="2963650"/>
            <a:ext cx="4164568" cy="523220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i="1" cap="none" spc="0" dirty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Triedne pravidlá</a:t>
            </a:r>
            <a:endParaRPr lang="en-US" sz="2800" b="1" i="1" cap="none" spc="0" dirty="0">
              <a:ln w="18000">
                <a:noFill/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inkos\Desktop\459ff03fd1559961e81965ae86e6032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500174" y="500034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Používame </a:t>
            </a:r>
          </a:p>
          <a:p>
            <a:pPr marL="457200" indent="-457200"/>
            <a:r>
              <a:rPr lang="sk-SK" sz="2000" b="1" i="1" dirty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čarovné slovíčka.</a:t>
            </a:r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14554" y="1785918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3. Dbáme o svoju </a:t>
            </a:r>
          </a:p>
          <a:p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    bezpečnosť. </a:t>
            </a:r>
            <a:endParaRPr lang="sk-SK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76" y="3286116"/>
            <a:ext cx="217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2000" b="1" i="1" dirty="0">
                <a:solidFill>
                  <a:srgbClr val="D60093"/>
                </a:solidFill>
                <a:latin typeface="Comic Sans MS" pitchFamily="66" charset="0"/>
              </a:rPr>
              <a:t>4. Udržiavame </a:t>
            </a:r>
          </a:p>
          <a:p>
            <a:pPr lvl="0"/>
            <a:r>
              <a:rPr lang="sk-SK" sz="2000" b="1" i="1" dirty="0">
                <a:solidFill>
                  <a:srgbClr val="D60093"/>
                </a:solidFill>
                <a:latin typeface="Comic Sans MS" pitchFamily="66" charset="0"/>
              </a:rPr>
              <a:t>     poriadok.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678" y="6215074"/>
            <a:ext cx="2651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000" b="1" i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sk-SK" sz="20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   7. Do školy   </a:t>
            </a:r>
          </a:p>
          <a:p>
            <a:r>
              <a:rPr lang="sk-SK" sz="20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chodíme pripravení </a:t>
            </a:r>
          </a:p>
          <a:p>
            <a:r>
              <a:rPr lang="sk-SK" sz="20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  na vyučovanie.</a:t>
            </a:r>
            <a:endParaRPr lang="sk-SK" sz="20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endParaRPr lang="sk-SK" sz="20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8" y="500062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latin typeface="Comic Sans MS" pitchFamily="66" charset="0"/>
              </a:rPr>
              <a:t>5. Hlásime sa </a:t>
            </a:r>
          </a:p>
          <a:p>
            <a:r>
              <a:rPr lang="sk-SK" sz="2000" b="1" i="1" dirty="0">
                <a:solidFill>
                  <a:srgbClr val="0070C0"/>
                </a:solidFill>
                <a:latin typeface="Comic Sans MS" pitchFamily="66" charset="0"/>
              </a:rPr>
              <a:t>    o slovo. </a:t>
            </a:r>
          </a:p>
        </p:txBody>
      </p:sp>
      <p:sp>
        <p:nvSpPr>
          <p:cNvPr id="9" name="TextBox 8"/>
          <p:cNvSpPr txBox="1"/>
          <p:nvPr/>
        </p:nvSpPr>
        <p:spPr>
          <a:xfrm rot="19876312">
            <a:off x="4437073" y="7176538"/>
            <a:ext cx="2398413" cy="7078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rgbClr val="FF0000"/>
                </a:solidFill>
                <a:latin typeface="Comic Sans MS" pitchFamily="66" charset="0"/>
              </a:rPr>
              <a:t>8. Nevyrušujeme </a:t>
            </a:r>
          </a:p>
          <a:p>
            <a:r>
              <a:rPr lang="sk-SK" sz="2000" b="1" i="1" dirty="0">
                <a:solidFill>
                  <a:srgbClr val="FF0000"/>
                </a:solidFill>
                <a:latin typeface="Comic Sans MS" pitchFamily="66" charset="0"/>
              </a:rPr>
              <a:t>spolužiakov. </a:t>
            </a:r>
            <a:endParaRPr lang="sk-SK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900030">
            <a:off x="4339052" y="582747"/>
            <a:ext cx="2428892" cy="10156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7030A0"/>
                </a:solidFill>
                <a:latin typeface="Comic Sans MS" pitchFamily="66" charset="0"/>
              </a:rPr>
              <a:t>2. Sme kamaráti </a:t>
            </a:r>
          </a:p>
          <a:p>
            <a:r>
              <a:rPr lang="sk-SK" sz="2000" b="1" i="1" dirty="0">
                <a:solidFill>
                  <a:srgbClr val="7030A0"/>
                </a:solidFill>
                <a:latin typeface="Comic Sans MS" pitchFamily="66" charset="0"/>
              </a:rPr>
              <a:t>   a navzájom </a:t>
            </a:r>
            <a:endParaRPr lang="sk-SK" sz="2000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sk-SK" sz="2000" b="1" i="1" dirty="0">
                <a:solidFill>
                  <a:srgbClr val="7030A0"/>
                </a:solidFill>
                <a:latin typeface="Comic Sans MS" pitchFamily="66" charset="0"/>
              </a:rPr>
              <a:t>  si pomáhame. </a:t>
            </a:r>
            <a:endParaRPr lang="sk-SK" sz="20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47440">
            <a:off x="4301025" y="5547195"/>
            <a:ext cx="2242922" cy="7078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6. Staráme </a:t>
            </a:r>
          </a:p>
          <a:p>
            <a:pPr lvl="0"/>
            <a:r>
              <a:rPr lang="sk-SK" sz="2000" b="1" i="1" dirty="0">
                <a:solidFill>
                  <a:srgbClr val="008000"/>
                </a:solidFill>
                <a:latin typeface="Comic Sans MS" pitchFamily="66" charset="0"/>
              </a:rPr>
              <a:t>sa o svoje veci. </a:t>
            </a:r>
            <a:endParaRPr lang="sk-SK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1702945" y="5274790"/>
            <a:ext cx="43576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2800" b="1" i="1" cap="none" spc="0" dirty="0">
                <a:ln w="18000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Naše triedne pravidlá</a:t>
            </a:r>
            <a:endParaRPr lang="en-US" sz="2800" b="1" i="1" cap="none" spc="0" dirty="0">
              <a:ln w="18000">
                <a:noFill/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Olinkos\Desktop\42af8d621907998d6b029163ad95d7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04" y="285720"/>
            <a:ext cx="6072229" cy="8643998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14290" y="214282"/>
            <a:ext cx="6357982" cy="871543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5992" y="2357422"/>
            <a:ext cx="2786082" cy="86041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1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AutoNum type="arabicPeriod"/>
              <a:tabLst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Používame </a:t>
            </a:r>
          </a:p>
          <a:p>
            <a:pPr marL="914400" marR="0" lvl="1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čarovné slovíčka.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40" y="3286116"/>
            <a:ext cx="2714644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</a:pPr>
            <a:endParaRPr kumimoji="0" lang="sk-SK" sz="2000" b="1" i="1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Arial" pitchFamily="34" charset="0"/>
              </a:rPr>
              <a:t>2. Udržiavame</a:t>
            </a:r>
            <a:r>
              <a:rPr kumimoji="0" lang="sk-SK" sz="2000" b="1" i="1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Arial" pitchFamily="34" charset="0"/>
              </a:rPr>
              <a:t>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</a:pPr>
            <a:r>
              <a:rPr kumimoji="0" lang="sk-SK" sz="2000" b="1" i="1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Arial" pitchFamily="34" charset="0"/>
              </a:rPr>
              <a:t>    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Arial" pitchFamily="34" charset="0"/>
              </a:rPr>
              <a:t>poriadok.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5992" y="4429124"/>
            <a:ext cx="2714644" cy="857256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Arial" pitchFamily="34" charset="0"/>
              </a:rPr>
              <a:t>  </a:t>
            </a:r>
            <a:r>
              <a:rPr lang="sk-SK" sz="2000" b="1" i="1" dirty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. Dbáme o svoju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     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bezpečnosť.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6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5926" y="5572132"/>
            <a:ext cx="2928958" cy="1015663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sk-SK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sk-SK" sz="2000" b="1" i="1" dirty="0">
                <a:solidFill>
                  <a:srgbClr val="FFFF00"/>
                </a:solidFill>
                <a:latin typeface="Comic Sans MS" pitchFamily="66" charset="0"/>
                <a:cs typeface="Arial" pitchFamily="34" charset="0"/>
              </a:rPr>
              <a:t>4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mic Sans MS" pitchFamily="66" charset="0"/>
                <a:cs typeface="Arial" pitchFamily="34" charset="0"/>
              </a:rPr>
              <a:t>. Do školy chodíme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mic Sans MS" pitchFamily="66" charset="0"/>
                <a:cs typeface="Arial" pitchFamily="34" charset="0"/>
              </a:rPr>
              <a:t>       pripravení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sz="2000" b="1" i="1" dirty="0">
                <a:solidFill>
                  <a:srgbClr val="FFFF00"/>
                </a:solidFill>
                <a:latin typeface="Comic Sans MS" pitchFamily="66" charset="0"/>
                <a:cs typeface="Arial" pitchFamily="34" charset="0"/>
              </a:rPr>
              <a:t>    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mic Sans MS" pitchFamily="66" charset="0"/>
                <a:cs typeface="Arial" pitchFamily="34" charset="0"/>
              </a:rPr>
              <a:t>na vyučovanie.</a:t>
            </a:r>
            <a:endParaRPr lang="sk-SK" sz="2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85992" y="6643702"/>
            <a:ext cx="2960687" cy="107157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  <a:r>
              <a:rPr lang="sk-SK" sz="2000" b="1" i="1" dirty="0">
                <a:solidFill>
                  <a:srgbClr val="009900"/>
                </a:solidFill>
                <a:latin typeface="Comic Sans MS" pitchFamily="66" charset="0"/>
                <a:cs typeface="Arial" pitchFamily="34" charset="0"/>
              </a:rPr>
              <a:t>5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cs typeface="Arial" pitchFamily="34" charset="0"/>
              </a:rPr>
              <a:t>. Sme kamaráti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cs typeface="Arial" pitchFamily="34" charset="0"/>
              </a:rPr>
              <a:t>      a navzájom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cs typeface="Arial" pitchFamily="34" charset="0"/>
              </a:rPr>
              <a:t>    si pomáhame.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8" y="7858148"/>
            <a:ext cx="3000396" cy="1015663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lvl="0"/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   </a:t>
            </a:r>
          </a:p>
          <a:p>
            <a:pPr lvl="0"/>
            <a:r>
              <a:rPr lang="sk-SK" sz="2000" b="1" i="1" dirty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6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. Hlásime sa</a:t>
            </a:r>
            <a:r>
              <a:rPr lang="sk-SK" sz="2000" b="1" i="1" dirty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kumimoji="0" lang="sk-SK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o slovo.</a:t>
            </a:r>
          </a:p>
          <a:p>
            <a:pPr lvl="0"/>
            <a:endParaRPr kumimoji="0" lang="sk-SK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0429959">
            <a:off x="121901" y="614990"/>
            <a:ext cx="201861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200" b="1" i="1" cap="none" spc="0" dirty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Triedne </a:t>
            </a:r>
          </a:p>
          <a:p>
            <a:pPr algn="ctr"/>
            <a:r>
              <a:rPr lang="sk-SK" sz="3200" b="1" i="1" cap="none" spc="0" dirty="0">
                <a:ln w="18000">
                  <a:noFill/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pravidlá</a:t>
            </a:r>
            <a:endParaRPr lang="en-US" sz="3200" b="1" i="1" cap="none" spc="0" dirty="0">
              <a:ln w="18000">
                <a:noFill/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66520">
            <a:off x="4787766" y="759793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Comic Sans MS" pitchFamily="66" charset="0"/>
              </a:rPr>
              <a:t>2021/2022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171</Words>
  <Application>Microsoft Office PowerPoint</Application>
  <PresentationFormat>Prezentácia na obrazovke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Comic Sans MS</vt:lpstr>
      <vt:lpstr>Times New Roman</vt:lpstr>
      <vt:lpstr>Office Theme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Olinkos</dc:creator>
  <cp:lastModifiedBy>Slovenkaiová</cp:lastModifiedBy>
  <cp:revision>21</cp:revision>
  <dcterms:created xsi:type="dcterms:W3CDTF">2021-07-03T16:06:27Z</dcterms:created>
  <dcterms:modified xsi:type="dcterms:W3CDTF">2021-08-27T20:59:00Z</dcterms:modified>
</cp:coreProperties>
</file>