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5002-9A28-4403-85C2-70FB60DB8076}" type="datetimeFigureOut">
              <a:rPr lang="sk-SK" smtClean="0"/>
              <a:t>14. 4. 2019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6282437-411C-4967-BB3C-10D59C04C9A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31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5002-9A28-4403-85C2-70FB60DB8076}" type="datetimeFigureOut">
              <a:rPr lang="sk-SK" smtClean="0"/>
              <a:t>14. 4. 2019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6282437-411C-4967-BB3C-10D59C04C9A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4605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5002-9A28-4403-85C2-70FB60DB8076}" type="datetimeFigureOut">
              <a:rPr lang="sk-SK" smtClean="0"/>
              <a:t>14. 4. 2019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6282437-411C-4967-BB3C-10D59C04C9AB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884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5002-9A28-4403-85C2-70FB60DB8076}" type="datetimeFigureOut">
              <a:rPr lang="sk-SK" smtClean="0"/>
              <a:t>14. 4. 2019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282437-411C-4967-BB3C-10D59C04C9A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83670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5002-9A28-4403-85C2-70FB60DB8076}" type="datetimeFigureOut">
              <a:rPr lang="sk-SK" smtClean="0"/>
              <a:t>14. 4. 2019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282437-411C-4967-BB3C-10D59C04C9AB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7388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5002-9A28-4403-85C2-70FB60DB8076}" type="datetimeFigureOut">
              <a:rPr lang="sk-SK" smtClean="0"/>
              <a:t>14. 4. 2019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282437-411C-4967-BB3C-10D59C04C9A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1548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5002-9A28-4403-85C2-70FB60DB8076}" type="datetimeFigureOut">
              <a:rPr lang="sk-SK" smtClean="0"/>
              <a:t>14. 4. 2019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2437-411C-4967-BB3C-10D59C04C9A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3542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5002-9A28-4403-85C2-70FB60DB8076}" type="datetimeFigureOut">
              <a:rPr lang="sk-SK" smtClean="0"/>
              <a:t>14. 4. 2019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2437-411C-4967-BB3C-10D59C04C9A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4526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5002-9A28-4403-85C2-70FB60DB8076}" type="datetimeFigureOut">
              <a:rPr lang="sk-SK" smtClean="0"/>
              <a:t>14. 4. 2019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2437-411C-4967-BB3C-10D59C04C9A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536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5002-9A28-4403-85C2-70FB60DB8076}" type="datetimeFigureOut">
              <a:rPr lang="sk-SK" smtClean="0"/>
              <a:t>14. 4. 2019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6282437-411C-4967-BB3C-10D59C04C9A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7243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5002-9A28-4403-85C2-70FB60DB8076}" type="datetimeFigureOut">
              <a:rPr lang="sk-SK" smtClean="0"/>
              <a:t>14. 4. 2019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6282437-411C-4967-BB3C-10D59C04C9A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4159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5002-9A28-4403-85C2-70FB60DB8076}" type="datetimeFigureOut">
              <a:rPr lang="sk-SK" smtClean="0"/>
              <a:t>14. 4. 2019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6282437-411C-4967-BB3C-10D59C04C9A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426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5002-9A28-4403-85C2-70FB60DB8076}" type="datetimeFigureOut">
              <a:rPr lang="sk-SK" smtClean="0"/>
              <a:t>14. 4. 2019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2437-411C-4967-BB3C-10D59C04C9A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3577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5002-9A28-4403-85C2-70FB60DB8076}" type="datetimeFigureOut">
              <a:rPr lang="sk-SK" smtClean="0"/>
              <a:t>14. 4. 2019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2437-411C-4967-BB3C-10D59C04C9A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84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5002-9A28-4403-85C2-70FB60DB8076}" type="datetimeFigureOut">
              <a:rPr lang="sk-SK" smtClean="0"/>
              <a:t>14. 4. 2019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2437-411C-4967-BB3C-10D59C04C9A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391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5002-9A28-4403-85C2-70FB60DB8076}" type="datetimeFigureOut">
              <a:rPr lang="sk-SK" smtClean="0"/>
              <a:t>14. 4. 2019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282437-411C-4967-BB3C-10D59C04C9A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7953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15002-9A28-4403-85C2-70FB60DB8076}" type="datetimeFigureOut">
              <a:rPr lang="sk-SK" smtClean="0"/>
              <a:t>14. 4. 2019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6282437-411C-4967-BB3C-10D59C04C9A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5191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ymmoldava.sk/ICV/CELYWEB/3/ROVUTVARY/planimetria_konvex_nekonvex_stvoruholnik.htm" TargetMode="External"/><Relationship Id="rId2" Type="http://schemas.openxmlformats.org/officeDocument/2006/relationships/hyperlink" Target="https://gymmoldava.sk/ICV/CELYWEB/3/ROVUTVARY/planimetria_rovnobezniky_a_uhlopriecky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1B1F31-0C39-4D0D-9F0A-A5A93EB12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5393" y="1706880"/>
            <a:ext cx="8915399" cy="2262781"/>
          </a:xfrm>
        </p:spPr>
        <p:txBody>
          <a:bodyPr/>
          <a:lstStyle/>
          <a:p>
            <a:pPr algn="ctr"/>
            <a:r>
              <a:rPr lang="sk-SK" dirty="0"/>
              <a:t>Trojuholník - príklady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662E6BB-27FE-4CC4-B7BF-5DCF76FD2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6601" y="6189278"/>
            <a:ext cx="8915399" cy="668722"/>
          </a:xfrm>
        </p:spPr>
        <p:txBody>
          <a:bodyPr/>
          <a:lstStyle/>
          <a:p>
            <a:r>
              <a:rPr lang="sk-SK" dirty="0"/>
              <a:t>RNDr. Anna Slovenkaiová</a:t>
            </a:r>
          </a:p>
        </p:txBody>
      </p:sp>
    </p:spTree>
    <p:extLst>
      <p:ext uri="{BB962C8B-B14F-4D97-AF65-F5344CB8AC3E}">
        <p14:creationId xmlns:p14="http://schemas.microsoft.com/office/powerpoint/2010/main" val="287369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94CBAB-7B5F-4B97-8522-F13E9C8E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Opakovanie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B5D2A34-D55B-49B1-92E8-8819A550E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4000" dirty="0">
                <a:hlinkClick r:id="rId2"/>
              </a:rPr>
              <a:t>Uhlopriečky</a:t>
            </a:r>
            <a:endParaRPr lang="sk-SK" sz="4000" dirty="0"/>
          </a:p>
          <a:p>
            <a:r>
              <a:rPr lang="sk-SK" sz="4000" dirty="0">
                <a:hlinkClick r:id="rId3"/>
              </a:rPr>
              <a:t>Štvoruholníky</a:t>
            </a:r>
            <a:endParaRPr lang="sk-SK" sz="4000" dirty="0"/>
          </a:p>
        </p:txBody>
      </p:sp>
    </p:spTree>
    <p:extLst>
      <p:ext uri="{BB962C8B-B14F-4D97-AF65-F5344CB8AC3E}">
        <p14:creationId xmlns:p14="http://schemas.microsoft.com/office/powerpoint/2010/main" val="233806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045966-1429-40B8-96F3-A8550365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863" y="630671"/>
            <a:ext cx="11372274" cy="1325563"/>
          </a:xfrm>
        </p:spPr>
        <p:txBody>
          <a:bodyPr/>
          <a:lstStyle/>
          <a:p>
            <a:r>
              <a:rPr lang="pl-PL" b="1" dirty="0"/>
              <a:t>Pr.1:</a:t>
            </a:r>
            <a:r>
              <a:rPr lang="pl-PL" dirty="0"/>
              <a:t>  </a:t>
            </a:r>
            <a:r>
              <a:rPr lang="pl-PL" b="1" dirty="0"/>
              <a:t>Určte obsah trojuholníka ABC na obrázku.</a:t>
            </a:r>
            <a:endParaRPr lang="sk-SK" b="1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C79C0998-ED5C-49AD-B244-78F7675E9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956" y="1497856"/>
            <a:ext cx="5568604" cy="4729473"/>
          </a:xfrm>
        </p:spPr>
      </p:pic>
    </p:spTree>
    <p:extLst>
      <p:ext uri="{BB962C8B-B14F-4D97-AF65-F5344CB8AC3E}">
        <p14:creationId xmlns:p14="http://schemas.microsoft.com/office/powerpoint/2010/main" val="70275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3746DB-D2A5-4B9D-A5B8-6EB3CE8B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90" y="650990"/>
            <a:ext cx="11206019" cy="1325563"/>
          </a:xfrm>
        </p:spPr>
        <p:txBody>
          <a:bodyPr>
            <a:normAutofit fontScale="90000"/>
          </a:bodyPr>
          <a:lstStyle/>
          <a:p>
            <a:pPr algn="just"/>
            <a:r>
              <a:rPr lang="sk-SK" b="1" dirty="0"/>
              <a:t>Pr.2: </a:t>
            </a:r>
            <a:r>
              <a:rPr lang="sk-SK" altLang="sk-SK" b="1" dirty="0"/>
              <a:t>Na obrázku je rovnoramenný trojuholník ABC so základňou AB. Aké dlhé je jeho rameno, ak obvod lichobežníka ABA</a:t>
            </a:r>
            <a:r>
              <a:rPr lang="sk-SK" altLang="sk-SK" b="1" baseline="-25000" dirty="0"/>
              <a:t>1</a:t>
            </a:r>
            <a:r>
              <a:rPr lang="sk-SK" altLang="sk-SK" b="1" dirty="0"/>
              <a:t>B</a:t>
            </a:r>
            <a:r>
              <a:rPr lang="sk-SK" altLang="sk-SK" b="1" baseline="-25000" dirty="0"/>
              <a:t>1</a:t>
            </a:r>
            <a:r>
              <a:rPr lang="sk-SK" altLang="sk-SK" b="1" dirty="0"/>
              <a:t> je 17 cm? Výsledok napíšte v mm.</a:t>
            </a:r>
            <a:br>
              <a:rPr lang="sk-SK" altLang="sk-SK" b="1" dirty="0"/>
            </a:br>
            <a:br>
              <a:rPr lang="sk-SK" altLang="sk-SK" b="1" dirty="0"/>
            </a:br>
            <a:endParaRPr lang="sk-SK" b="1" dirty="0"/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1F79D62C-F3D2-4023-BDBD-BBF33D329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590" y="2171698"/>
            <a:ext cx="6156730" cy="4581691"/>
          </a:xfrm>
        </p:spPr>
      </p:pic>
    </p:spTree>
    <p:extLst>
      <p:ext uri="{BB962C8B-B14F-4D97-AF65-F5344CB8AC3E}">
        <p14:creationId xmlns:p14="http://schemas.microsoft.com/office/powerpoint/2010/main" val="93937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1B7B9D-5F5B-4257-BFDA-F220EC1DD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1" y="654590"/>
            <a:ext cx="11391900" cy="1280890"/>
          </a:xfrm>
        </p:spPr>
        <p:txBody>
          <a:bodyPr>
            <a:normAutofit fontScale="90000"/>
          </a:bodyPr>
          <a:lstStyle/>
          <a:p>
            <a:pPr algn="just"/>
            <a:r>
              <a:rPr lang="sk-SK" sz="4000" b="1" dirty="0"/>
              <a:t>Pr.3: Aká dlhá je stredná priečka A</a:t>
            </a:r>
            <a:r>
              <a:rPr lang="sk-SK" sz="4000" b="1" baseline="-25000" dirty="0"/>
              <a:t>1</a:t>
            </a:r>
            <a:r>
              <a:rPr lang="sk-SK" sz="4000" b="1" dirty="0"/>
              <a:t>B</a:t>
            </a:r>
            <a:r>
              <a:rPr lang="sk-SK" sz="4000" b="1" baseline="-25000" dirty="0"/>
              <a:t>1</a:t>
            </a:r>
            <a:r>
              <a:rPr lang="sk-SK" sz="4000" b="1" dirty="0"/>
              <a:t> rovnoramenného trojuholníka ABC so základňou AB na obrázku, ak jeho obvod je 28 cm?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F52ED58F-8E06-44F8-8CE5-7D4FEB8C2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124" y="2507319"/>
            <a:ext cx="4374335" cy="3048910"/>
          </a:xfrm>
        </p:spPr>
      </p:pic>
    </p:spTree>
    <p:extLst>
      <p:ext uri="{BB962C8B-B14F-4D97-AF65-F5344CB8AC3E}">
        <p14:creationId xmlns:p14="http://schemas.microsoft.com/office/powerpoint/2010/main" val="245496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549BA8-13C6-4DE5-B88A-73B5A75D9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41062"/>
            <a:ext cx="8911687" cy="1280890"/>
          </a:xfrm>
        </p:spPr>
        <p:txBody>
          <a:bodyPr>
            <a:normAutofit/>
          </a:bodyPr>
          <a:lstStyle/>
          <a:p>
            <a:r>
              <a:rPr lang="sk-SK" sz="7200" b="1" dirty="0"/>
              <a:t>Štvorec</a:t>
            </a:r>
          </a:p>
        </p:txBody>
      </p:sp>
      <p:pic>
        <p:nvPicPr>
          <p:cNvPr id="2050" name="Picture 2" descr="data:image/png;base64,iVBORw0KGgoAAAANSUhEUgAAAMgAAADICAMAAACahl6sAAAAtFBMVEX///8AAADPAA/7+/sMDAxSUlLCwsL39/fvqq+vr6/88PBdXV3eVF5LS0vbQEvcR1HY2Njnf4bf398wMDBFRUWjo6Pk5OSPj4+YmJj1y844ODjJyclAQEDr6+t4eHjzv8IpKSn54OG4uLgdHR1qamrgXWaLi4v65ebWKDTUGyj1x8rZOEPqkZfRDBr+9vb309V1dXXlc3vhY2zxsrbsm6DYMT0YGBjoh47meoHkbnY+AARsbGxcKSo9AAAI30lEQVR4nO2da1viPBCGm1JKoYCIgqicUUCRg7qe3v3//+vtAaSlaTNJJqGyPh9WLjbMPDdt05C0U8P41a+0qNSp1YpFt397bCMZavz1LXaKjGZDq2T0OpZb0GKKX4X+e9n70564jHZWzf9zS/5qMCWgwuV7I3gx7WQ3tEnY4JK0VXsS0l8yDl+UGXv/hjSDv33CIIar3Sn3Wj2cWDa53L4qMVoOh+HfPpnipDZaxabdtZAOuSIpwxo2ySZ8cYe1RVo33ndnsboYoAqWxdoSW3WIHb7oEpweuGl5cUpY30qDDIEta9t9oAf+BEOuv0+XsXqOBrmBNSzt9oHvzkFSJcvfFjcXKMH8TTuBNRyTVvC3TK5wMt/6u2qH9HGieXvMbtdvZR8rLvHPNu3+BNg3MOWfljpXZIz0vXiH3MR3WJjaWa0afUK6rntZ6wC7BrYKQ3Jh26TWxArYuLRqG9dtYMUDq9Tweo8G5sCtbdv5HHT8iimSe/17IKboxtQhkwPEyDGJafCA5JfENPhA8kri2+IDySdJYIoTJI8koSVekPyRbA1xg+SNZGeHHyRfJN9mBEDyRLK3IgKSH5KIESGQvJBEbYiB5IMkZkIQJA8kcQuiIMcnOTAgDHJsksP04iDHJUkklwA5JkkytQzI8UgoiaVAjkVCSysHchwSalJJkGOQ0FPKgugnSUkoDaKbJC2dPIhektRkCCA6SdJTYYDoI8lIhAKiiyQrDQ5IPMX6j/fPalABRk5RMkrm14UEEk3yWjdHhuGYciDJKNmbHQtkn2Y1OF8WDKO6AAamKxmFsfuigUQSLc4MY2Z+AAOn6SAK6zDEA/lOVTG9vfvZXAMDp+ggCrM7QQTZJXO8nfu6+gCMm6Z4FHa3iAmyTfcyNypP9Rdg3DTFogC6d1SQMOHb/ey5YjpPcsvo0SiQ0xQuSJByYVYrM7M+AgZOUSQK6HSLDOInrfjJRytg3DTto8CGDdgg+KMVYEB0EGwSaDh8EFwScDAFIJgk8FAqQPBIOAIpAcEi4QmjBgSHhCuIIhAMEr4QqkDkSTgDKAORJeH9uDoQORLuDysEkSHh/6hKEHESgQ8qBRElEfmYWhAxEqEPKQYRMSW2GVWD8NsS3B2Vg/AaE+0g1IPwWRPu6DSA8JgTP/XoAIHbkziFagGBGpQZ1OgBgVmUGpxpAoGYlBsu6wJh25Qc9msDYRmV/SGmDyTbqvQPSo0gWWblf+LrBEm3izBVoRUkzTDG5JFeELpllEkwzSA00zjTkgx/+8oMSCBJ20jTq3t/tGoSkcoMWCCHxrEmvL/90apJRCszoIHEraNN3O/80apJxCoz4IFEzeMtpWz9UatJxCozIILs7SMuCW390apJxCszYILsADAX6UJ/1GoS8coMqCAhAupiY+iPWk0iXpkBF8SHwF3+Df1Rq0nEKzMggxgm8jJ26I9eTSJWmeFngACqSfyMXQuzIUiqDnbMhhAp634xGwKk8ISI2JAtlUMUxIZMqR004jVkSfUwHq0hQ+p/WGE1zNaxfuoKNMzUqUw+nMp0UNRwvZ7yH4I62pRpDORnTZmeyiT2qSwrnMpCz6ksvZmPc8bF8qv59Q9YDPUsjpbXWS0el6MfsDwdGnzLuOvqYxFpKCSdl3B8LJ/oDZ6+7wnL9SUce3OrrwcncXfizHl4XlEac0rzZU6zz4fFR+R+uPXH4uFzltqcQ/ovPHv8nM/n9erzc7Xuvfh8ZH4ApqNcClhZD5yPD2ewpt4Fm8tLAU/l4sxTuVz2VC5gPpVLyk/lIv9Tue3iVG6EQZhO4AuhCARlqooriBoQpGlQnjBKQNCm2DkCqQBBXL6Bh1IAgro0CA6GD4K87AwNhw6CzAEOiA2CzgENiQyigAMYFBdECQcsLCqIIg5QYEwQZRyQ0IggCjkAwfFAlHKww6OBKOZgJsACUc7BSoEEooGDkQQHRAtHdhoUEPMlZb0AWxkkGCBe+PqAz5Go0kkQQILgS8nyklBRSXoNuyUPEoaeyRbPgypBYm+Gw2HXlQbZBX49EzPGrRhJe2N1p8Gz6mRB9mGfzgWd8WqfsnQ3Ke9u3ZEEiX4985GYMW7tkvatyG0iciCxzexUhWwJKEx7EXs0rhTIwYG3yLwkAFOm/8TT+ANlZUAOO5BBPdFElUx7eHAhvwRIsks/exUxJSL7v8N3xEEOOBzHMNZvYra41RgmvkZhENNYBQv/q0rFP6nXq1Vvx3p2pD3CzBQSX6QoiBfmPjgFvpnmPOyxqo6us+LF7dZCur90xRt6QZw33/Xr0/X16BtEz3i+P/02keYvQ7GGXojZ17kPcjYIe49w1zKqGg73khWxQfeXpWhDP8BLxQe5XpoPoXcnODz+yNYrBuhufz43yy2ZIYrP8TQwgi1irKtm5LeIhkFwO/LEbG/wvnuMtACIz7H2Rojn2yO7Gj0PLhJX+2BrE3kCthRIsGOeeZo/nAUXjK2jW+HjU84mW1bkVvVeubU7TrhBwg8OHMepvjnBgT6L9rmPqkeOdvfgDTPuj6ltw0hH4e9a65n3N1ohfjQXdQjUZnr4TmiJEyTa4fkgX8v7r9hRsVoKGoRqmHx2eWCKDyR5vhvNDt5QPAvRG1Le9G1xgUDO23PJRxEw5A0XKTL5QEDjD8UzXIljPRTXI5th46h7tQPglkt/n+ch2nnXvwbyqzzqb4/d5jgqu7Va0e2UYK3HRO6RIirVIWPvHDMBfdPt93fVdsR1Z5X8UX1iIEZTcXjBbnQsTWqGv1kgINPx8BIxM60Klrhu/bJHhRuryW5q9w0r5awqIloVLAlNSaNZvhna7Ja9YqFENlh5qVWwZHQzcS9JF7KB3abRgB1KEFGrYEmo55c9alhDdvd7dVMsdkkLKzGtCpaMWsEag8s2eLsJWo+R8lKrYMnIDU4Md0yQXtHfZlck+StTTNQqWBIqBN1QacLaxIVa0BvcEUDnBhK1CpaExv7sVqPLOubsLrkrGe2pRYqA7g0iehUsUZU6E3JR8/otJHdcuZlVsH71q1zrf0I3WbBwimEYAAAAAElFTkSuQmCC">
            <a:extLst>
              <a:ext uri="{FF2B5EF4-FFF2-40B4-BE49-F238E27FC236}">
                <a16:creationId xmlns:a16="http://schemas.microsoft.com/office/drawing/2014/main" id="{A0002D11-3059-41C6-9DE0-EE2AF18207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319" y="1186285"/>
            <a:ext cx="5436974" cy="553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502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B64051-0306-4BEC-9C4E-6CD4C7A2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27012"/>
            <a:ext cx="8911687" cy="1280890"/>
          </a:xfrm>
        </p:spPr>
        <p:txBody>
          <a:bodyPr>
            <a:normAutofit/>
          </a:bodyPr>
          <a:lstStyle/>
          <a:p>
            <a:r>
              <a:rPr lang="sk-SK" sz="7200" b="1" dirty="0" err="1"/>
              <a:t>Obdĺžník</a:t>
            </a:r>
            <a:endParaRPr lang="sk-SK" sz="7200" b="1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E0DADA34-B541-4B69-A265-929CB9F35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4147" y="1915298"/>
            <a:ext cx="6761139" cy="4515690"/>
          </a:xfrm>
        </p:spPr>
      </p:pic>
    </p:spTree>
    <p:extLst>
      <p:ext uri="{BB962C8B-B14F-4D97-AF65-F5344CB8AC3E}">
        <p14:creationId xmlns:p14="http://schemas.microsoft.com/office/powerpoint/2010/main" val="183353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989214-48B6-4B93-801F-48DE498F8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90710"/>
            <a:ext cx="8911687" cy="1280890"/>
          </a:xfrm>
        </p:spPr>
        <p:txBody>
          <a:bodyPr>
            <a:normAutofit/>
          </a:bodyPr>
          <a:lstStyle/>
          <a:p>
            <a:r>
              <a:rPr lang="sk-SK" sz="7200" b="1" dirty="0" err="1"/>
              <a:t>Kosodĺžník</a:t>
            </a:r>
            <a:endParaRPr lang="sk-SK" sz="7200" b="1" dirty="0"/>
          </a:p>
        </p:txBody>
      </p:sp>
      <p:pic>
        <p:nvPicPr>
          <p:cNvPr id="9" name="Zástupný objekt pre obsah 8">
            <a:extLst>
              <a:ext uri="{FF2B5EF4-FFF2-40B4-BE49-F238E27FC236}">
                <a16:creationId xmlns:a16="http://schemas.microsoft.com/office/drawing/2014/main" id="{0DC33539-695C-461B-80D5-D0DDCD773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319" y="1371600"/>
            <a:ext cx="7772400" cy="4994373"/>
          </a:xfrm>
        </p:spPr>
      </p:pic>
    </p:spTree>
    <p:extLst>
      <p:ext uri="{BB962C8B-B14F-4D97-AF65-F5344CB8AC3E}">
        <p14:creationId xmlns:p14="http://schemas.microsoft.com/office/powerpoint/2010/main" val="170663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CCEC82-716D-42BA-AB54-03169649D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91624"/>
            <a:ext cx="8911687" cy="1280890"/>
          </a:xfrm>
        </p:spPr>
        <p:txBody>
          <a:bodyPr>
            <a:normAutofit/>
          </a:bodyPr>
          <a:lstStyle/>
          <a:p>
            <a:r>
              <a:rPr lang="sk-SK" sz="7200" b="1" dirty="0"/>
              <a:t>Kosoštvorec</a:t>
            </a:r>
            <a:endParaRPr lang="sk-SK" sz="7200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1AD8D416-187F-4B8B-8217-2E3A6B989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2130" y="1909948"/>
            <a:ext cx="6462583" cy="4905470"/>
          </a:xfrm>
        </p:spPr>
      </p:pic>
    </p:spTree>
    <p:extLst>
      <p:ext uri="{BB962C8B-B14F-4D97-AF65-F5344CB8AC3E}">
        <p14:creationId xmlns:p14="http://schemas.microsoft.com/office/powerpoint/2010/main" val="371227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FE84EC-FA8B-4C1B-9727-2DC37A4F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309" y="231500"/>
            <a:ext cx="8911687" cy="1280890"/>
          </a:xfrm>
        </p:spPr>
        <p:txBody>
          <a:bodyPr>
            <a:normAutofit/>
          </a:bodyPr>
          <a:lstStyle/>
          <a:p>
            <a:r>
              <a:rPr lang="sk-SK" sz="7200" b="1" dirty="0"/>
              <a:t>Lichobežník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20566044-616B-445E-95A8-2F681AC20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7444" y="1772765"/>
            <a:ext cx="6067168" cy="4853735"/>
          </a:xfrm>
        </p:spPr>
      </p:pic>
    </p:spTree>
    <p:extLst>
      <p:ext uri="{BB962C8B-B14F-4D97-AF65-F5344CB8AC3E}">
        <p14:creationId xmlns:p14="http://schemas.microsoft.com/office/powerpoint/2010/main" val="982085575"/>
      </p:ext>
    </p:extLst>
  </p:cSld>
  <p:clrMapOvr>
    <a:masterClrMapping/>
  </p:clrMapOvr>
</p:sld>
</file>

<file path=ppt/theme/theme1.xml><?xml version="1.0" encoding="utf-8"?>
<a:theme xmlns:a="http://schemas.openxmlformats.org/drawingml/2006/main" name="Dym">
  <a:themeElements>
    <a:clrScheme name="Dym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y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m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</TotalTime>
  <Words>51</Words>
  <Application>Microsoft Office PowerPoint</Application>
  <PresentationFormat>Širokouhlá</PresentationFormat>
  <Paragraphs>13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Dym</vt:lpstr>
      <vt:lpstr>Trojuholník - príklady</vt:lpstr>
      <vt:lpstr>Pr.1:  Určte obsah trojuholníka ABC na obrázku.</vt:lpstr>
      <vt:lpstr>Pr.2: Na obrázku je rovnoramenný trojuholník ABC so základňou AB. Aké dlhé je jeho rameno, ak obvod lichobežníka ABA1B1 je 17 cm? Výsledok napíšte v mm.  </vt:lpstr>
      <vt:lpstr>Pr.3: Aká dlhá je stredná priečka A1B1 rovnoramenného trojuholníka ABC so základňou AB na obrázku, ak jeho obvod je 28 cm?</vt:lpstr>
      <vt:lpstr>Štvorec</vt:lpstr>
      <vt:lpstr>Obdĺžník</vt:lpstr>
      <vt:lpstr>Kosodĺžník</vt:lpstr>
      <vt:lpstr>Kosoštvorec</vt:lpstr>
      <vt:lpstr>Lichobežník</vt:lpstr>
      <vt:lpstr>Opakovanie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Trojuholník - príklady</dc:title>
  <dc:creator>Slovenkaiová</dc:creator>
  <cp:lastModifiedBy>Slovenkaiová</cp:lastModifiedBy>
  <cp:revision>6</cp:revision>
  <dcterms:created xsi:type="dcterms:W3CDTF">2019-04-14T18:10:18Z</dcterms:created>
  <dcterms:modified xsi:type="dcterms:W3CDTF">2019-04-14T19:24:03Z</dcterms:modified>
</cp:coreProperties>
</file>