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82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40D6-A665-4B9B-9F2D-56BC67FB60BC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5DE5-66A6-40E1-85BD-066C381019D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Word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Uložiť, Uložiť ako ....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28" y="1052736"/>
            <a:ext cx="8586072" cy="347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élník 4"/>
          <p:cNvSpPr/>
          <p:nvPr/>
        </p:nvSpPr>
        <p:spPr>
          <a:xfrm>
            <a:off x="827584" y="443711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dirty="0" err="1" smtClean="0"/>
              <a:t>aplikácii</a:t>
            </a:r>
            <a:r>
              <a:rPr lang="en-US" b="1" dirty="0" smtClean="0"/>
              <a:t> Microsoft Word </a:t>
            </a:r>
            <a:r>
              <a:rPr lang="en-US" b="1" dirty="0" err="1" smtClean="0"/>
              <a:t>možnos</a:t>
            </a:r>
            <a:r>
              <a:rPr lang="sk-SK" b="1" dirty="0" smtClean="0"/>
              <a:t>ti </a:t>
            </a:r>
            <a:r>
              <a:rPr lang="en-US" b="1" dirty="0" err="1" smtClean="0"/>
              <a:t>uloženi</a:t>
            </a:r>
            <a:r>
              <a:rPr lang="sk-SK" b="1" dirty="0" smtClean="0"/>
              <a:t>a ako:</a:t>
            </a:r>
          </a:p>
          <a:p>
            <a:r>
              <a:rPr lang="sk-SK" dirty="0" smtClean="0"/>
              <a:t>- dokument programu Word (*.</a:t>
            </a:r>
            <a:r>
              <a:rPr lang="sk-SK" dirty="0" err="1" smtClean="0"/>
              <a:t>docx</a:t>
            </a:r>
            <a:r>
              <a:rPr lang="sk-SK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programuWord</a:t>
            </a:r>
            <a:r>
              <a:rPr lang="en-US" dirty="0" smtClean="0"/>
              <a:t> 97-2003 (*.doc) –</a:t>
            </a:r>
            <a:r>
              <a:rPr lang="en-US" dirty="0" err="1" smtClean="0"/>
              <a:t>staršie</a:t>
            </a:r>
            <a:r>
              <a:rPr lang="en-US" dirty="0" smtClean="0"/>
              <a:t> </a:t>
            </a:r>
            <a:r>
              <a:rPr lang="en-US" dirty="0" err="1" smtClean="0"/>
              <a:t>verzie</a:t>
            </a:r>
            <a:r>
              <a:rPr lang="en-US" dirty="0" smtClean="0"/>
              <a:t> </a:t>
            </a:r>
            <a:r>
              <a:rPr lang="en-US" dirty="0" err="1" smtClean="0"/>
              <a:t>programu</a:t>
            </a:r>
            <a:r>
              <a:rPr lang="en-US" dirty="0" smtClean="0"/>
              <a:t> Word</a:t>
            </a:r>
            <a:r>
              <a:rPr lang="en-US" dirty="0" smtClean="0"/>
              <a:t>,</a:t>
            </a:r>
            <a:endParaRPr lang="sk-SK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šablónu</a:t>
            </a:r>
            <a:r>
              <a:rPr lang="en-US" dirty="0" smtClean="0"/>
              <a:t> </a:t>
            </a:r>
            <a:r>
              <a:rPr lang="en-US" dirty="0" err="1" smtClean="0"/>
              <a:t>programu</a:t>
            </a:r>
            <a:r>
              <a:rPr lang="en-US" dirty="0" smtClean="0"/>
              <a:t> Word(*.dotx), 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 </a:t>
            </a:r>
            <a:r>
              <a:rPr lang="en-US" dirty="0" err="1" smtClean="0"/>
              <a:t>formát</a:t>
            </a:r>
            <a:r>
              <a:rPr lang="en-US" dirty="0" smtClean="0"/>
              <a:t> </a:t>
            </a:r>
            <a:r>
              <a:rPr lang="en-US" dirty="0" smtClean="0"/>
              <a:t>RTF (*.rtf), </a:t>
            </a:r>
            <a:endParaRPr lang="sk-SK" dirty="0" smtClean="0"/>
          </a:p>
          <a:p>
            <a:pPr>
              <a:buFontTx/>
              <a:buChar char="-"/>
            </a:pPr>
            <a:r>
              <a:rPr lang="en-US" dirty="0" err="1" smtClean="0"/>
              <a:t>obyčajný</a:t>
            </a:r>
            <a:r>
              <a:rPr lang="en-US" dirty="0" smtClean="0"/>
              <a:t> </a:t>
            </a:r>
            <a:r>
              <a:rPr lang="en-US" dirty="0" smtClean="0"/>
              <a:t>text (*.txt), </a:t>
            </a:r>
            <a:endParaRPr lang="sk-SK" dirty="0" smtClean="0"/>
          </a:p>
          <a:p>
            <a:pPr>
              <a:buFontTx/>
              <a:buChar char="-"/>
            </a:pP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formátu</a:t>
            </a:r>
            <a:r>
              <a:rPr lang="en-US" dirty="0" smtClean="0"/>
              <a:t> PDF (*.pdf), </a:t>
            </a:r>
            <a:endParaRPr lang="sk-SK" dirty="0" smtClean="0"/>
          </a:p>
          <a:p>
            <a:pPr>
              <a:buFontTx/>
              <a:buChar char="-"/>
            </a:pPr>
            <a:r>
              <a:rPr lang="en-US" dirty="0" err="1" smtClean="0"/>
              <a:t>webovú</a:t>
            </a:r>
            <a:r>
              <a:rPr lang="en-US" dirty="0" smtClean="0"/>
              <a:t> </a:t>
            </a:r>
            <a:r>
              <a:rPr lang="en-US" dirty="0" err="1" smtClean="0"/>
              <a:t>stránku</a:t>
            </a:r>
            <a:r>
              <a:rPr lang="en-US" dirty="0" smtClean="0"/>
              <a:t> (*.html).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lovenkai\Desktop\plocha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23528" y="116632"/>
            <a:ext cx="8639944" cy="6624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590465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Pred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samotným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písaním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upravíme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pracovné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prostredie</a:t>
            </a:r>
            <a:endParaRPr lang="sk-SK" sz="2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err="1" smtClean="0"/>
              <a:t>Príkazom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Zobraziť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Strany</a:t>
            </a:r>
            <a:r>
              <a:rPr lang="en-US" sz="2400" dirty="0" smtClean="0"/>
              <a:t> </a:t>
            </a:r>
            <a:r>
              <a:rPr lang="en-US" sz="2400" dirty="0" err="1" smtClean="0"/>
              <a:t>alebo</a:t>
            </a:r>
            <a:r>
              <a:rPr lang="en-US" sz="2400" dirty="0" smtClean="0"/>
              <a:t> </a:t>
            </a:r>
            <a:r>
              <a:rPr lang="en-US" sz="2400" dirty="0" err="1" smtClean="0"/>
              <a:t>kliknutím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tlačidlo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Zobraziť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strany</a:t>
            </a:r>
            <a:r>
              <a:rPr lang="en-US" sz="2400" dirty="0" smtClean="0"/>
              <a:t> </a:t>
            </a:r>
            <a:r>
              <a:rPr lang="en-US" sz="2400" dirty="0" err="1" smtClean="0"/>
              <a:t>naľavo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vodorovného</a:t>
            </a:r>
            <a:r>
              <a:rPr lang="en-US" sz="2400" dirty="0" smtClean="0"/>
              <a:t> </a:t>
            </a:r>
            <a:r>
              <a:rPr lang="en-US" sz="2400" dirty="0" err="1" smtClean="0"/>
              <a:t>posuvníka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zobrazíme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</a:t>
            </a:r>
            <a:r>
              <a:rPr lang="en-US" sz="2400" dirty="0" smtClean="0"/>
              <a:t> </a:t>
            </a:r>
            <a:endParaRPr lang="sk-SK" sz="2400" dirty="0" smtClean="0"/>
          </a:p>
          <a:p>
            <a:pPr algn="just">
              <a:buNone/>
            </a:pPr>
            <a:r>
              <a:rPr lang="sk-SK" sz="2400" dirty="0" smtClean="0"/>
              <a:t>      </a:t>
            </a:r>
            <a:r>
              <a:rPr lang="en-US" sz="2400" dirty="0" smtClean="0"/>
              <a:t>v </a:t>
            </a:r>
            <a:r>
              <a:rPr lang="en-US" sz="2400" dirty="0" err="1" smtClean="0"/>
              <a:t>zobrazení</a:t>
            </a:r>
            <a:r>
              <a:rPr lang="en-US" sz="2400" dirty="0" smtClean="0"/>
              <a:t> </a:t>
            </a:r>
            <a:r>
              <a:rPr lang="en-US" sz="2400" dirty="0" err="1" smtClean="0"/>
              <a:t>strany</a:t>
            </a:r>
            <a:r>
              <a:rPr lang="en-US" sz="2400" dirty="0" smtClean="0"/>
              <a:t>, </a:t>
            </a:r>
            <a:r>
              <a:rPr lang="en-US" sz="2400" dirty="0" err="1" smtClean="0"/>
              <a:t>ktoré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najviac</a:t>
            </a:r>
            <a:r>
              <a:rPr lang="en-US" sz="2400" dirty="0" smtClean="0"/>
              <a:t> </a:t>
            </a:r>
            <a:r>
              <a:rPr lang="en-US" sz="2400" dirty="0" err="1" smtClean="0"/>
              <a:t>podobá</a:t>
            </a:r>
            <a:r>
              <a:rPr lang="en-US" sz="2400" dirty="0" smtClean="0"/>
              <a:t> </a:t>
            </a:r>
            <a:r>
              <a:rPr lang="en-US" sz="2400" dirty="0" err="1" smtClean="0"/>
              <a:t>vytlačenému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dokumentu</a:t>
            </a:r>
            <a:r>
              <a:rPr lang="en-US" sz="2400" dirty="0" smtClean="0"/>
              <a:t>.</a:t>
            </a:r>
            <a:endParaRPr lang="sk-SK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V </a:t>
            </a:r>
            <a:r>
              <a:rPr lang="en-US" sz="2400" dirty="0" err="1" smtClean="0"/>
              <a:t>dialógovom</a:t>
            </a:r>
            <a:r>
              <a:rPr lang="en-US" sz="2400" dirty="0" smtClean="0"/>
              <a:t> </a:t>
            </a:r>
            <a:r>
              <a:rPr lang="en-US" sz="2400" dirty="0" err="1" smtClean="0"/>
              <a:t>okne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Nástroje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Možnosti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záložke</a:t>
            </a:r>
            <a:r>
              <a:rPr lang="en-US" sz="2400" dirty="0" smtClean="0"/>
              <a:t> </a:t>
            </a:r>
            <a:r>
              <a:rPr lang="en-US" sz="2400" dirty="0" err="1" smtClean="0"/>
              <a:t>Zobraziť</a:t>
            </a:r>
            <a:r>
              <a:rPr lang="en-US" sz="2400" dirty="0" smtClean="0"/>
              <a:t> </a:t>
            </a:r>
            <a:r>
              <a:rPr lang="en-US" sz="2400" dirty="0" err="1" smtClean="0"/>
              <a:t>nastavíme</a:t>
            </a:r>
            <a:r>
              <a:rPr lang="en-US" sz="2400" dirty="0" smtClean="0"/>
              <a:t> </a:t>
            </a:r>
            <a:r>
              <a:rPr lang="en-US" sz="2400" dirty="0" err="1" smtClean="0"/>
              <a:t>zobrazenie</a:t>
            </a:r>
            <a:r>
              <a:rPr lang="en-US" sz="2400" dirty="0" smtClean="0"/>
              <a:t> </a:t>
            </a:r>
            <a:r>
              <a:rPr lang="en-US" sz="2400" dirty="0" err="1" smtClean="0"/>
              <a:t>vodorovného</a:t>
            </a:r>
            <a:r>
              <a:rPr lang="en-US" sz="2400" dirty="0" smtClean="0"/>
              <a:t> aj </a:t>
            </a:r>
            <a:r>
              <a:rPr lang="en-US" sz="2400" dirty="0" err="1" smtClean="0"/>
              <a:t>zvislého</a:t>
            </a:r>
            <a:r>
              <a:rPr lang="en-US" sz="2400" dirty="0" smtClean="0"/>
              <a:t> </a:t>
            </a:r>
            <a:r>
              <a:rPr lang="en-US" sz="2400" dirty="0" err="1" smtClean="0"/>
              <a:t>pravítka</a:t>
            </a:r>
            <a:r>
              <a:rPr lang="en-US" sz="2400" dirty="0" smtClean="0"/>
              <a:t>, </a:t>
            </a:r>
            <a:r>
              <a:rPr lang="en-US" sz="2400" dirty="0" err="1" smtClean="0"/>
              <a:t>zobrazenie</a:t>
            </a:r>
            <a:r>
              <a:rPr lang="en-US" sz="2400" dirty="0" smtClean="0"/>
              <a:t> </a:t>
            </a:r>
            <a:r>
              <a:rPr lang="en-US" sz="2400" dirty="0" err="1" smtClean="0"/>
              <a:t>okrajov</a:t>
            </a:r>
            <a:r>
              <a:rPr lang="en-US" sz="2400" dirty="0" smtClean="0"/>
              <a:t> </a:t>
            </a:r>
            <a:r>
              <a:rPr lang="en-US" sz="2400" dirty="0" err="1" smtClean="0"/>
              <a:t>textu</a:t>
            </a:r>
            <a:r>
              <a:rPr lang="en-US" sz="2400" dirty="0" smtClean="0"/>
              <a:t> aj </a:t>
            </a:r>
            <a:r>
              <a:rPr lang="en-US" sz="2400" dirty="0" err="1" smtClean="0"/>
              <a:t>zobrazenie</a:t>
            </a:r>
            <a:r>
              <a:rPr lang="en-US" sz="2400" dirty="0" smtClean="0"/>
              <a:t> </a:t>
            </a:r>
            <a:r>
              <a:rPr lang="en-US" sz="2400" dirty="0" err="1" smtClean="0"/>
              <a:t>všetkých</a:t>
            </a:r>
            <a:r>
              <a:rPr lang="en-US" sz="2400" dirty="0" smtClean="0"/>
              <a:t> </a:t>
            </a:r>
            <a:r>
              <a:rPr lang="en-US" sz="2400" dirty="0" err="1" smtClean="0"/>
              <a:t>netlačiteľných</a:t>
            </a:r>
            <a:r>
              <a:rPr lang="en-US" sz="2400" dirty="0" smtClean="0"/>
              <a:t> </a:t>
            </a:r>
            <a:r>
              <a:rPr lang="en-US" sz="2400" dirty="0" err="1" smtClean="0"/>
              <a:t>znakov</a:t>
            </a:r>
            <a:r>
              <a:rPr lang="en-US" sz="2400" dirty="0" smtClean="0"/>
              <a:t> - </a:t>
            </a:r>
            <a:r>
              <a:rPr lang="en-US" sz="2400" dirty="0" err="1" smtClean="0"/>
              <a:t>medzier</a:t>
            </a:r>
            <a:r>
              <a:rPr lang="en-US" sz="2400" dirty="0" smtClean="0"/>
              <a:t>, </a:t>
            </a:r>
            <a:r>
              <a:rPr lang="en-US" sz="2400" dirty="0" err="1" smtClean="0"/>
              <a:t>tabulátorov</a:t>
            </a:r>
            <a:r>
              <a:rPr lang="en-US" sz="2400" dirty="0" smtClean="0"/>
              <a:t> a </a:t>
            </a:r>
            <a:r>
              <a:rPr lang="en-US" sz="2400" dirty="0" err="1" smtClean="0"/>
              <a:t>nových</a:t>
            </a:r>
            <a:r>
              <a:rPr lang="en-US" sz="2400" dirty="0" smtClean="0"/>
              <a:t> </a:t>
            </a:r>
            <a:r>
              <a:rPr lang="en-US" sz="2400" dirty="0" err="1" smtClean="0"/>
              <a:t>riadkov</a:t>
            </a:r>
            <a:r>
              <a:rPr lang="en-US" sz="2400" dirty="0" smtClean="0"/>
              <a:t>.</a:t>
            </a:r>
            <a:endParaRPr lang="sk-SK" sz="2400" dirty="0" smtClean="0"/>
          </a:p>
          <a:p>
            <a:pPr algn="just"/>
            <a:endParaRPr lang="sk-SK" sz="2400" dirty="0" smtClean="0"/>
          </a:p>
          <a:p>
            <a:pPr algn="just"/>
            <a:r>
              <a:rPr lang="en-US" sz="2400" dirty="0" err="1" smtClean="0"/>
              <a:t>Tieto</a:t>
            </a:r>
            <a:r>
              <a:rPr lang="en-US" sz="2400" dirty="0" smtClean="0"/>
              <a:t> </a:t>
            </a:r>
            <a:r>
              <a:rPr lang="en-US" sz="2400" dirty="0" err="1" smtClean="0"/>
              <a:t>netlačiteľné</a:t>
            </a:r>
            <a:r>
              <a:rPr lang="en-US" sz="2400" dirty="0" smtClean="0"/>
              <a:t> </a:t>
            </a:r>
            <a:r>
              <a:rPr lang="en-US" sz="2400" dirty="0" err="1" smtClean="0"/>
              <a:t>znaky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zobrazujú</a:t>
            </a:r>
            <a:r>
              <a:rPr lang="en-US" sz="2400" dirty="0" smtClean="0"/>
              <a:t> </a:t>
            </a:r>
            <a:r>
              <a:rPr lang="en-US" sz="2400" dirty="0" err="1" smtClean="0"/>
              <a:t>alebo</a:t>
            </a:r>
            <a:r>
              <a:rPr lang="en-US" sz="2400" dirty="0" smtClean="0"/>
              <a:t> </a:t>
            </a:r>
            <a:r>
              <a:rPr lang="en-US" sz="2400" dirty="0" err="1" smtClean="0"/>
              <a:t>nezobrazujú</a:t>
            </a:r>
            <a:r>
              <a:rPr lang="en-US" sz="2400" dirty="0" smtClean="0"/>
              <a:t> </a:t>
            </a:r>
            <a:r>
              <a:rPr lang="en-US" sz="2400" dirty="0" err="1" smtClean="0"/>
              <a:t>stlačením</a:t>
            </a:r>
            <a:r>
              <a:rPr lang="en-US" sz="2400" dirty="0" smtClean="0"/>
              <a:t> </a:t>
            </a:r>
            <a:r>
              <a:rPr lang="en-US" sz="2400" dirty="0" err="1" smtClean="0"/>
              <a:t>tlačidla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Zobraziť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alebo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skryť</a:t>
            </a:r>
            <a:r>
              <a:rPr lang="en-US" sz="2400" dirty="0" smtClean="0"/>
              <a:t> v </a:t>
            </a:r>
            <a:r>
              <a:rPr lang="en-US" sz="2400" dirty="0" err="1" smtClean="0"/>
              <a:t>paneli</a:t>
            </a:r>
            <a:r>
              <a:rPr lang="en-US" sz="2400" dirty="0" smtClean="0"/>
              <a:t> </a:t>
            </a:r>
            <a:r>
              <a:rPr lang="en-US" sz="2400" dirty="0" err="1" smtClean="0"/>
              <a:t>nástrojov</a:t>
            </a:r>
            <a:r>
              <a:rPr lang="sk-SK" sz="2400" dirty="0" smtClean="0"/>
              <a:t>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just"/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endParaRPr lang="sk-SK" sz="1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395536" y="332656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sk-SK" altLang="sk-SK" sz="4000" b="1" dirty="0" smtClean="0"/>
              <a:t>Dokument uložíme do pamäte počítača  </a:t>
            </a:r>
            <a:r>
              <a:rPr lang="sk-SK" altLang="sk-SK" sz="4000" b="1" dirty="0" smtClean="0">
                <a:solidFill>
                  <a:srgbClr val="FF0000"/>
                </a:solidFill>
              </a:rPr>
              <a:t>SÚBOR/ULOŽIŤ AKO..</a:t>
            </a:r>
            <a:r>
              <a:rPr lang="sk-SK" altLang="sk-SK" sz="4000" b="1" dirty="0" smtClean="0"/>
              <a:t>., pričom v dialógovom okne zvolíme zložku pre umiestnenie súboru, ako aj meno. Dokumenty vytvorené vo WORDE majú príponu </a:t>
            </a:r>
            <a:r>
              <a:rPr lang="sk-SK" altLang="sk-SK" sz="4000" b="1" dirty="0" smtClean="0">
                <a:solidFill>
                  <a:srgbClr val="FF0000"/>
                </a:solidFill>
              </a:rPr>
              <a:t>.</a:t>
            </a:r>
            <a:r>
              <a:rPr lang="sk-SK" altLang="sk-SK" sz="4000" b="1" dirty="0" err="1" smtClean="0">
                <a:solidFill>
                  <a:srgbClr val="FF0000"/>
                </a:solidFill>
              </a:rPr>
              <a:t>doc</a:t>
            </a:r>
            <a:r>
              <a:rPr lang="sk-SK" altLang="sk-SK" sz="4000" b="1" dirty="0" smtClean="0">
                <a:solidFill>
                  <a:srgbClr val="FF0000"/>
                </a:solidFill>
              </a:rPr>
              <a:t> (.</a:t>
            </a:r>
            <a:r>
              <a:rPr lang="sk-SK" altLang="sk-SK" sz="4000" b="1" dirty="0" err="1" smtClean="0">
                <a:solidFill>
                  <a:srgbClr val="FF0000"/>
                </a:solidFill>
              </a:rPr>
              <a:t>docx</a:t>
            </a:r>
            <a:r>
              <a:rPr lang="sk-SK" altLang="sk-SK" sz="4000" b="1" dirty="0" smtClean="0">
                <a:solidFill>
                  <a:srgbClr val="FF0000"/>
                </a:solidFill>
              </a:rPr>
              <a:t>).</a:t>
            </a:r>
            <a:endParaRPr lang="sk-SK" alt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FEDB7CC0-04EC-4105-BC91-4D300BC4E8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820150" cy="1325563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sk-SK" altLang="sk-SK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ÚLOHA: </a:t>
            </a:r>
            <a:br>
              <a:rPr lang="sk-SK" altLang="sk-SK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sk-SK" altLang="sk-SK" sz="3200" dirty="0">
                <a:solidFill>
                  <a:schemeClr val="tx1"/>
                </a:solidFill>
              </a:rPr>
              <a:t>Napíšte nasledujúci text a uložte ho na plochu. Ukončite prácu s programom Word, dvojklikom myši ho opäť otvorte. </a:t>
            </a:r>
            <a:endParaRPr lang="cs-CZ" altLang="sk-SK" sz="4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2B3259D9-B4FA-4B1A-B843-62FF3601D3C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504" y="2348880"/>
            <a:ext cx="8856984" cy="3960813"/>
          </a:xfrm>
        </p:spPr>
        <p:txBody>
          <a:bodyPr/>
          <a:lstStyle/>
          <a:p>
            <a:pPr marL="3175" indent="9525" eaLnBrk="1" hangingPunct="1">
              <a:buFont typeface="Wingdings" pitchFamily="2" charset="2"/>
              <a:buNone/>
              <a:defRPr/>
            </a:pPr>
            <a:r>
              <a:rPr lang="sk-SK" altLang="sk-SK" dirty="0"/>
              <a:t>		</a:t>
            </a:r>
            <a:r>
              <a:rPr lang="sk-SK" altLang="sk-SK" i="1" dirty="0"/>
              <a:t>Znalosť textového procesora sa stáva základným vybavením mnohých profesií. </a:t>
            </a:r>
          </a:p>
          <a:p>
            <a:pPr marL="3175" indent="9525" eaLnBrk="1" hangingPunct="1">
              <a:buFont typeface="Wingdings" pitchFamily="2" charset="2"/>
              <a:buNone/>
              <a:defRPr/>
            </a:pPr>
            <a:r>
              <a:rPr lang="sk-SK" altLang="sk-SK" i="1" dirty="0"/>
              <a:t>Písacie stroje definitívne miznú z kancelárií a sú nahradzované počítačmi. Počítače nesporne zvyšujú produktivitu práce oproti písacím strojom predovšetkým tým, že textové editory ponúkajú množstvo možností a funkcií pre prácu s textom.</a:t>
            </a:r>
            <a:endParaRPr lang="cs-CZ" alt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Klávesnica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0" y="1772816"/>
            <a:ext cx="91440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Přímá spojovací šipka 5"/>
          <p:cNvCxnSpPr/>
          <p:nvPr/>
        </p:nvCxnSpPr>
        <p:spPr>
          <a:xfrm flipH="1" flipV="1">
            <a:off x="2555776" y="170080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1043608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Funkčné klávesy</a:t>
            </a:r>
            <a:endParaRPr lang="sk-SK" dirty="0"/>
          </a:p>
        </p:txBody>
      </p:sp>
      <p:cxnSp>
        <p:nvCxnSpPr>
          <p:cNvPr id="11" name="Přímá spojovací šipka 10"/>
          <p:cNvCxnSpPr/>
          <p:nvPr/>
        </p:nvCxnSpPr>
        <p:spPr>
          <a:xfrm flipH="1">
            <a:off x="7092280" y="4941168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6156176" y="63093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Numerická časť</a:t>
            </a:r>
            <a:endParaRPr lang="sk-SK" dirty="0"/>
          </a:p>
        </p:txBody>
      </p:sp>
      <p:cxnSp>
        <p:nvCxnSpPr>
          <p:cNvPr id="14" name="Přímá spojovací šipka 13"/>
          <p:cNvCxnSpPr/>
          <p:nvPr/>
        </p:nvCxnSpPr>
        <p:spPr>
          <a:xfrm flipH="1">
            <a:off x="1259632" y="5013176"/>
            <a:ext cx="136815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179512" y="63813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Alfanumerická časť</a:t>
            </a:r>
            <a:endParaRPr lang="sk-SK" dirty="0"/>
          </a:p>
        </p:txBody>
      </p:sp>
      <p:cxnSp>
        <p:nvCxnSpPr>
          <p:cNvPr id="17" name="Přímá spojovací šipka 16"/>
          <p:cNvCxnSpPr/>
          <p:nvPr/>
        </p:nvCxnSpPr>
        <p:spPr>
          <a:xfrm flipV="1">
            <a:off x="6516216" y="1412776"/>
            <a:ext cx="1152128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/>
          <p:nvPr/>
        </p:nvCxnSpPr>
        <p:spPr>
          <a:xfrm flipV="1">
            <a:off x="6228184" y="1412776"/>
            <a:ext cx="144016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7524328" y="83671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Riadiace a smerové klávesy</a:t>
            </a:r>
            <a:endParaRPr lang="sk-SK" dirty="0"/>
          </a:p>
        </p:txBody>
      </p:sp>
      <p:cxnSp>
        <p:nvCxnSpPr>
          <p:cNvPr id="26" name="Přímá spojovací šipka 25"/>
          <p:cNvCxnSpPr/>
          <p:nvPr/>
        </p:nvCxnSpPr>
        <p:spPr>
          <a:xfrm>
            <a:off x="5292080" y="4221088"/>
            <a:ext cx="14401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šipka 27"/>
          <p:cNvCxnSpPr/>
          <p:nvPr/>
        </p:nvCxnSpPr>
        <p:spPr>
          <a:xfrm>
            <a:off x="3347864" y="5301208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522007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Enter</a:t>
            </a:r>
            <a:endParaRPr lang="sk-SK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131840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Medzerovník</a:t>
            </a:r>
            <a:endParaRPr lang="sk-SK" dirty="0"/>
          </a:p>
        </p:txBody>
      </p:sp>
      <p:cxnSp>
        <p:nvCxnSpPr>
          <p:cNvPr id="34" name="Přímá spojovací šipka 33"/>
          <p:cNvCxnSpPr/>
          <p:nvPr/>
        </p:nvCxnSpPr>
        <p:spPr>
          <a:xfrm flipV="1">
            <a:off x="5436096" y="1916832"/>
            <a:ext cx="28803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5292080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Backspace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Špeciálne klávesy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 smtClean="0"/>
              <a:t>Del</a:t>
            </a:r>
            <a:r>
              <a:rPr lang="sk-SK" dirty="0" smtClean="0"/>
              <a:t> – mazanie znaku za kurzorom</a:t>
            </a:r>
            <a:endParaRPr lang="sk-SK" dirty="0" smtClean="0"/>
          </a:p>
          <a:p>
            <a:r>
              <a:rPr lang="sk-SK" dirty="0" err="1" smtClean="0"/>
              <a:t>Backspase</a:t>
            </a:r>
            <a:r>
              <a:rPr lang="sk-SK" dirty="0" smtClean="0"/>
              <a:t> – mazanie znaku pred kurzorom</a:t>
            </a:r>
          </a:p>
          <a:p>
            <a:r>
              <a:rPr lang="sk-SK" dirty="0" err="1" smtClean="0"/>
              <a:t>Home</a:t>
            </a:r>
            <a:r>
              <a:rPr lang="sk-SK" dirty="0" smtClean="0"/>
              <a:t> – skok na začiatok riadku</a:t>
            </a:r>
          </a:p>
          <a:p>
            <a:r>
              <a:rPr lang="sk-SK" dirty="0" smtClean="0"/>
              <a:t>End – skok na koniec riadku</a:t>
            </a:r>
          </a:p>
          <a:p>
            <a:r>
              <a:rPr lang="sk-SK" dirty="0" err="1" smtClean="0"/>
              <a:t>Page</a:t>
            </a:r>
            <a:r>
              <a:rPr lang="sk-SK" dirty="0" smtClean="0"/>
              <a:t> </a:t>
            </a:r>
            <a:r>
              <a:rPr lang="sk-SK" dirty="0" err="1" smtClean="0"/>
              <a:t>Up</a:t>
            </a:r>
            <a:r>
              <a:rPr lang="sk-SK" dirty="0" smtClean="0"/>
              <a:t> – o stránku nahor</a:t>
            </a:r>
          </a:p>
          <a:p>
            <a:r>
              <a:rPr lang="sk-SK" dirty="0" err="1" smtClean="0"/>
              <a:t>PageDown</a:t>
            </a:r>
            <a:r>
              <a:rPr lang="sk-SK" dirty="0" smtClean="0"/>
              <a:t> – stránku nadol</a:t>
            </a:r>
          </a:p>
          <a:p>
            <a:r>
              <a:rPr lang="sk-SK" dirty="0" err="1" smtClean="0"/>
              <a:t>Shift</a:t>
            </a:r>
            <a:r>
              <a:rPr lang="sk-SK" dirty="0" smtClean="0"/>
              <a:t> – písanie veľkých písmen na začiatku vety, horné znaky na klávesnici</a:t>
            </a:r>
          </a:p>
          <a:p>
            <a:r>
              <a:rPr lang="sk-SK" dirty="0" err="1" smtClean="0"/>
              <a:t>Caps</a:t>
            </a:r>
            <a:r>
              <a:rPr lang="sk-SK" dirty="0" smtClean="0"/>
              <a:t> – nastavenie písania veľkých písmen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Pravidlá pri písaní textu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sk-SK" dirty="0" smtClean="0"/>
              <a:t>Slová oddeľujeme jednou medzerou.</a:t>
            </a:r>
          </a:p>
          <a:p>
            <a:r>
              <a:rPr lang="sk-SK" dirty="0" smtClean="0"/>
              <a:t>Za každým interpunkčným znamienkom ( bodka, čiarka, otáznik a pod.) vkladáme medzeru.</a:t>
            </a:r>
          </a:p>
          <a:p>
            <a:r>
              <a:rPr lang="sk-SK" dirty="0" smtClean="0"/>
              <a:t>Riadok neukončujeme </a:t>
            </a:r>
            <a:r>
              <a:rPr lang="sk-SK" dirty="0" err="1" smtClean="0"/>
              <a:t>Enterom</a:t>
            </a:r>
            <a:r>
              <a:rPr lang="sk-SK" dirty="0" smtClean="0"/>
              <a:t> </a:t>
            </a:r>
            <a:r>
              <a:rPr lang="sk-SK" dirty="0" smtClean="0"/>
              <a:t>pokiaľ to nie je koniec odseku.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Označenie textu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71338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Blok – zvýraznená časť textu (písmeno, slovo, veta, riadok....)</a:t>
            </a:r>
          </a:p>
          <a:p>
            <a:pPr>
              <a:buNone/>
            </a:pPr>
            <a:r>
              <a:rPr lang="sk-SK" dirty="0" smtClean="0"/>
              <a:t>Označenie – ťahaním ĽTM  po danom slove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	      - </a:t>
            </a:r>
            <a:r>
              <a:rPr lang="sk-SK" dirty="0" err="1" smtClean="0"/>
              <a:t>Shift</a:t>
            </a:r>
            <a:r>
              <a:rPr lang="sk-SK" dirty="0" smtClean="0"/>
              <a:t> a smerové klávesy</a:t>
            </a:r>
          </a:p>
          <a:p>
            <a:pPr>
              <a:buNone/>
            </a:pPr>
            <a:r>
              <a:rPr lang="sk-SK" dirty="0" smtClean="0"/>
              <a:t>                  – označenie celého dokumentu - </a:t>
            </a:r>
            <a:r>
              <a:rPr lang="sk-SK" dirty="0" err="1" smtClean="0"/>
              <a:t>Ctrl+A</a:t>
            </a:r>
            <a:r>
              <a:rPr lang="sk-SK" dirty="0" smtClean="0"/>
              <a:t> </a:t>
            </a: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Práca s blokom: </a:t>
            </a:r>
          </a:p>
          <a:p>
            <a:pPr>
              <a:buNone/>
            </a:pPr>
            <a:r>
              <a:rPr lang="sk-SK" dirty="0" smtClean="0"/>
              <a:t>Formátovanie (zmena písma, veľkosti, farby, štýlu....)</a:t>
            </a:r>
          </a:p>
          <a:p>
            <a:pPr>
              <a:buNone/>
            </a:pPr>
            <a:r>
              <a:rPr lang="sk-SK" dirty="0" smtClean="0"/>
              <a:t>presúvanie</a:t>
            </a:r>
            <a:r>
              <a:rPr lang="sk-SK" dirty="0" smtClean="0"/>
              <a:t>, </a:t>
            </a:r>
          </a:p>
          <a:p>
            <a:pPr>
              <a:buNone/>
            </a:pPr>
            <a:r>
              <a:rPr lang="sk-SK" dirty="0" smtClean="0"/>
              <a:t>kopírovanie(CTRL+C), </a:t>
            </a:r>
          </a:p>
          <a:p>
            <a:pPr>
              <a:buNone/>
            </a:pPr>
            <a:r>
              <a:rPr lang="sk-SK" dirty="0" smtClean="0"/>
              <a:t>vystrihnutie(CTRL+X),</a:t>
            </a:r>
          </a:p>
          <a:p>
            <a:pPr>
              <a:buNone/>
            </a:pPr>
            <a:r>
              <a:rPr lang="sk-SK" dirty="0" smtClean="0"/>
              <a:t>p</a:t>
            </a:r>
            <a:r>
              <a:rPr lang="sk-SK" dirty="0" smtClean="0"/>
              <a:t>rilepenie (vloženie)(CTRL+V)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310</Words>
  <Application>Microsoft Office PowerPoint</Application>
  <PresentationFormat>Předvádění na obrazovce (4:3)</PresentationFormat>
  <Paragraphs>56</Paragraphs>
  <Slides>10</Slides>
  <Notes>0</Notes>
  <HiddenSlides>2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sady Office</vt:lpstr>
      <vt:lpstr>Word</vt:lpstr>
      <vt:lpstr>Snímek 2</vt:lpstr>
      <vt:lpstr>Snímek 3</vt:lpstr>
      <vt:lpstr>Snímek 4</vt:lpstr>
      <vt:lpstr>ÚLOHA:  Napíšte nasledujúci text a uložte ho na plochu. Ukončite prácu s programom Word, dvojklikom myši ho opäť otvorte. </vt:lpstr>
      <vt:lpstr>Klávesnica</vt:lpstr>
      <vt:lpstr>Špeciálne klávesy</vt:lpstr>
      <vt:lpstr>Pravidlá pri písaní textu</vt:lpstr>
      <vt:lpstr>Označenie textu</vt:lpstr>
      <vt:lpstr>Uložiť, Uložiť ako 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</dc:title>
  <dc:creator>Slovenkai</dc:creator>
  <cp:lastModifiedBy>Slovenkai</cp:lastModifiedBy>
  <cp:revision>8</cp:revision>
  <dcterms:created xsi:type="dcterms:W3CDTF">2019-10-14T21:08:16Z</dcterms:created>
  <dcterms:modified xsi:type="dcterms:W3CDTF">2019-10-21T19:05:30Z</dcterms:modified>
</cp:coreProperties>
</file>