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3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5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95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24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40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727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168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3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2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99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92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59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824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909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885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406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BCD2-0F06-4F35-B545-403CD9137C53}" type="datetimeFigureOut">
              <a:rPr lang="sk-SK" smtClean="0"/>
              <a:t>29. 1. 2020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7CE7DF-D1CA-4C47-BFF2-F1C7D0EB88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01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19061-3ECC-42E3-9F46-4931A212D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Základné geometrické útvary v rovine</a:t>
            </a:r>
          </a:p>
        </p:txBody>
      </p:sp>
      <p:sp>
        <p:nvSpPr>
          <p:cNvPr id="3" name="Rám 2">
            <a:extLst>
              <a:ext uri="{FF2B5EF4-FFF2-40B4-BE49-F238E27FC236}">
                <a16:creationId xmlns:a16="http://schemas.microsoft.com/office/drawing/2014/main" id="{794E2BC5-933C-42F8-8F98-DF4F23D9A061}"/>
              </a:ext>
            </a:extLst>
          </p:cNvPr>
          <p:cNvSpPr/>
          <p:nvPr/>
        </p:nvSpPr>
        <p:spPr>
          <a:xfrm rot="717840">
            <a:off x="1603022" y="428978"/>
            <a:ext cx="1975556" cy="15352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4" name="Vývojový diagram: extrakcia 3">
            <a:extLst>
              <a:ext uri="{FF2B5EF4-FFF2-40B4-BE49-F238E27FC236}">
                <a16:creationId xmlns:a16="http://schemas.microsoft.com/office/drawing/2014/main" id="{A347B724-1879-4558-8854-52E068A17ED5}"/>
              </a:ext>
            </a:extLst>
          </p:cNvPr>
          <p:cNvSpPr/>
          <p:nvPr/>
        </p:nvSpPr>
        <p:spPr>
          <a:xfrm rot="1426834">
            <a:off x="5983111" y="4086578"/>
            <a:ext cx="2472267" cy="1975556"/>
          </a:xfrm>
          <a:prstGeom prst="flowChartExtra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AC387E60-697A-4FE0-92D0-EB1CB32FE4A2}"/>
              </a:ext>
            </a:extLst>
          </p:cNvPr>
          <p:cNvSpPr/>
          <p:nvPr/>
        </p:nvSpPr>
        <p:spPr>
          <a:xfrm rot="20277928">
            <a:off x="1106312" y="4672689"/>
            <a:ext cx="2765778" cy="1209733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25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979A4C87-7582-4799-8B3D-626629DB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16461" r="31299" b="27423"/>
          <a:stretch>
            <a:fillRect/>
          </a:stretch>
        </p:blipFill>
        <p:spPr bwMode="auto">
          <a:xfrm>
            <a:off x="1873530" y="1027289"/>
            <a:ext cx="6857913" cy="58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84F2496-2BAE-4D7C-B5F0-A26625C8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37067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>
                <a:solidFill>
                  <a:srgbClr val="002060"/>
                </a:solidFill>
              </a:rPr>
              <a:t>Štvorec</a:t>
            </a:r>
          </a:p>
        </p:txBody>
      </p:sp>
    </p:spTree>
    <p:extLst>
      <p:ext uri="{BB962C8B-B14F-4D97-AF65-F5344CB8AC3E}">
        <p14:creationId xmlns:p14="http://schemas.microsoft.com/office/powerpoint/2010/main" val="15391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DC3939E-4905-47F9-8DD0-6C7B8BFA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7" t="16203" r="24774" b="29379"/>
          <a:stretch>
            <a:fillRect/>
          </a:stretch>
        </p:blipFill>
        <p:spPr bwMode="auto">
          <a:xfrm>
            <a:off x="459721" y="756521"/>
            <a:ext cx="9031894" cy="61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E739812-B303-4BEC-9494-AE61FA1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42" y="214489"/>
            <a:ext cx="8596668" cy="1320800"/>
          </a:xfrm>
        </p:spPr>
        <p:txBody>
          <a:bodyPr/>
          <a:lstStyle/>
          <a:p>
            <a:r>
              <a:rPr lang="sk-SK" sz="5400" b="1" dirty="0">
                <a:solidFill>
                  <a:srgbClr val="002060"/>
                </a:solidFill>
              </a:rPr>
              <a:t>Obdĺžnik</a:t>
            </a:r>
          </a:p>
        </p:txBody>
      </p:sp>
    </p:spTree>
    <p:extLst>
      <p:ext uri="{BB962C8B-B14F-4D97-AF65-F5344CB8AC3E}">
        <p14:creationId xmlns:p14="http://schemas.microsoft.com/office/powerpoint/2010/main" val="9879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F7EF3-F2EF-4731-A67F-6A49489C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2533"/>
            <a:ext cx="8596668" cy="1320800"/>
          </a:xfrm>
        </p:spPr>
        <p:txBody>
          <a:bodyPr/>
          <a:lstStyle/>
          <a:p>
            <a:r>
              <a:rPr lang="sk-SK" sz="5400" b="1" dirty="0">
                <a:solidFill>
                  <a:srgbClr val="002060"/>
                </a:solidFill>
              </a:rPr>
              <a:t>Trojuholník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A211BB-E155-4CFC-B94A-4038526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1" t="16351" r="19547" b="34215"/>
          <a:stretch>
            <a:fillRect/>
          </a:stretch>
        </p:blipFill>
        <p:spPr bwMode="auto">
          <a:xfrm>
            <a:off x="677334" y="1478845"/>
            <a:ext cx="8774619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E48CF2-834C-451A-8FF9-C04449D1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>
                <a:solidFill>
                  <a:srgbClr val="002060"/>
                </a:solidFill>
              </a:rPr>
              <a:t>Delenie trojuholníka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068683-0215-4C7C-B718-855C6BEF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793"/>
          </a:xfrm>
        </p:spPr>
        <p:txBody>
          <a:bodyPr>
            <a:normAutofit fontScale="92500" lnSpcReduction="20000"/>
          </a:bodyPr>
          <a:lstStyle/>
          <a:p>
            <a:r>
              <a:rPr lang="sk-SK" sz="4000" dirty="0"/>
              <a:t>Podľa vnútorných uhlov</a:t>
            </a:r>
          </a:p>
          <a:p>
            <a:pPr lvl="1"/>
            <a:r>
              <a:rPr lang="sk-SK" sz="3600" dirty="0">
                <a:solidFill>
                  <a:srgbClr val="FF0000"/>
                </a:solidFill>
              </a:rPr>
              <a:t>Ostrouhlý</a:t>
            </a:r>
          </a:p>
          <a:p>
            <a:pPr lvl="1"/>
            <a:r>
              <a:rPr lang="sk-SK" sz="3600" dirty="0">
                <a:solidFill>
                  <a:srgbClr val="FF0000"/>
                </a:solidFill>
              </a:rPr>
              <a:t>Tupouhlý</a:t>
            </a:r>
          </a:p>
          <a:p>
            <a:pPr lvl="1"/>
            <a:r>
              <a:rPr lang="sk-SK" sz="3600" dirty="0">
                <a:solidFill>
                  <a:srgbClr val="FF0000"/>
                </a:solidFill>
              </a:rPr>
              <a:t>Pravouhlý</a:t>
            </a:r>
          </a:p>
          <a:p>
            <a:pPr marL="457200" lvl="1" indent="0">
              <a:buNone/>
            </a:pPr>
            <a:endParaRPr lang="sk-SK" dirty="0"/>
          </a:p>
          <a:p>
            <a:pPr>
              <a:lnSpc>
                <a:spcPct val="100000"/>
              </a:lnSpc>
            </a:pPr>
            <a:r>
              <a:rPr lang="sk-SK" sz="4000" dirty="0"/>
              <a:t>Podľa dĺžok  strán</a:t>
            </a:r>
          </a:p>
          <a:p>
            <a:pPr lvl="1">
              <a:lnSpc>
                <a:spcPct val="100000"/>
              </a:lnSpc>
            </a:pPr>
            <a:r>
              <a:rPr lang="sk-SK" sz="4000" dirty="0">
                <a:solidFill>
                  <a:srgbClr val="FF0000"/>
                </a:solidFill>
              </a:rPr>
              <a:t>Rôznostranný</a:t>
            </a:r>
          </a:p>
          <a:p>
            <a:pPr lvl="1">
              <a:lnSpc>
                <a:spcPct val="100000"/>
              </a:lnSpc>
            </a:pPr>
            <a:r>
              <a:rPr lang="sk-SK" sz="4000" dirty="0">
                <a:solidFill>
                  <a:srgbClr val="FF0000"/>
                </a:solidFill>
              </a:rPr>
              <a:t>Rovnostranný</a:t>
            </a:r>
          </a:p>
          <a:p>
            <a:pPr lvl="1">
              <a:lnSpc>
                <a:spcPct val="100000"/>
              </a:lnSpc>
            </a:pPr>
            <a:r>
              <a:rPr lang="sk-SK" sz="4000" dirty="0">
                <a:solidFill>
                  <a:srgbClr val="FF0000"/>
                </a:solidFill>
              </a:rPr>
              <a:t>Rovnoramenný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60296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22</Words>
  <Application>Microsoft Office PowerPoint</Application>
  <PresentationFormat>Širokouhlá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Základné geometrické útvary v rovine</vt:lpstr>
      <vt:lpstr>Štvorec</vt:lpstr>
      <vt:lpstr>Obdĺžnik</vt:lpstr>
      <vt:lpstr>Trojuholník</vt:lpstr>
      <vt:lpstr>Delenie trojuholníka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geometrické útvary v rovine</dc:title>
  <dc:creator>Slovenkaiová</dc:creator>
  <cp:lastModifiedBy>Slovenkaiová</cp:lastModifiedBy>
  <cp:revision>3</cp:revision>
  <dcterms:created xsi:type="dcterms:W3CDTF">2020-01-29T17:21:42Z</dcterms:created>
  <dcterms:modified xsi:type="dcterms:W3CDTF">2020-01-29T18:41:24Z</dcterms:modified>
</cp:coreProperties>
</file>