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5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59990-21B5-4061-8128-85BA0F917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78057EF-94A3-4B5A-A589-E119A24E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B9B1A79-DB68-40C8-B007-8C1FDB0B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4F51-A430-46B0-91EF-CF521F8488E1}" type="datetimeFigureOut">
              <a:rPr lang="sk-SK" smtClean="0"/>
              <a:t>16. 9. 2020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5C831C5-6310-4E48-B1A0-DFD58164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E867FE0-3E4A-4467-BE32-BC0FF094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4BA9-F5B9-4578-83BA-AF2A293150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155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430E65-40C9-4517-A168-03D2BCFA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8995FB8C-D4A9-45E9-BFE2-FF2321A99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2878647-66D9-434B-9BB5-E640D785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4F51-A430-46B0-91EF-CF521F8488E1}" type="datetimeFigureOut">
              <a:rPr lang="sk-SK" smtClean="0"/>
              <a:t>16. 9. 2020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6DB4325-AEEB-4309-BA10-2830C70D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3E63538-543B-440E-B76D-8149F0DB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4BA9-F5B9-4578-83BA-AF2A293150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732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A3EECE6-8EE7-4805-BF97-C9CFA145D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85B16A25-4BD4-4EE9-B0E0-5065A522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720423B-7A6A-477E-B9AC-0D64A90C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4F51-A430-46B0-91EF-CF521F8488E1}" type="datetimeFigureOut">
              <a:rPr lang="sk-SK" smtClean="0"/>
              <a:t>16. 9. 2020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5347F65-8A25-44FE-B83F-AC4DD9A1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3DFA452-B8EA-45ED-8971-B62450F2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4BA9-F5B9-4578-83BA-AF2A293150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08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51FA51-33DD-4DDE-BF7F-4269A960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B5E615-31FB-4128-8693-5DE96EE4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EC0CFF2-411B-4C18-8A44-D4A90346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4F51-A430-46B0-91EF-CF521F8488E1}" type="datetimeFigureOut">
              <a:rPr lang="sk-SK" smtClean="0"/>
              <a:t>16. 9. 2020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ACFA62A-44CA-417F-9706-85A90DCC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4A31D28-B9D0-40E3-8077-FE6700EE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4BA9-F5B9-4578-83BA-AF2A293150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675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0997C0-5E3F-4CBC-8CDD-90A570CC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BEF811BD-8A55-487D-A812-ECA608D0E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6E90397-C924-4270-AC1A-FCA04095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4F51-A430-46B0-91EF-CF521F8488E1}" type="datetimeFigureOut">
              <a:rPr lang="sk-SK" smtClean="0"/>
              <a:t>16. 9. 2020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97D45F-A97B-4E8A-9D90-F2593483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5A5133F-4444-4ABE-93D6-E5E8DA42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4BA9-F5B9-4578-83BA-AF2A293150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523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BA84C7-E2FE-483A-9418-44F24DF0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376EC5-E1FF-483A-9648-7CE901774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E675515-86FA-40B4-B9AD-EFDD0C7D3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4893AF4-A8CD-4CA1-9930-A1DFDE3F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4F51-A430-46B0-91EF-CF521F8488E1}" type="datetimeFigureOut">
              <a:rPr lang="sk-SK" smtClean="0"/>
              <a:t>16. 9. 2020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74C1EE9-78BF-4218-9BDD-7430C21C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E9AACE2-C079-4BC8-8D67-C1A03273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4BA9-F5B9-4578-83BA-AF2A293150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724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7C2C83-C7AB-4E17-8F15-433DE5C3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E4533C1-573D-41A2-BBBC-613922919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E85D0A0-C3FF-4B83-BE2B-1D5D1FCB2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8F4C8725-2277-46E4-9E2D-99E1FE5D2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0E4B6D8-0CB0-460D-AAD8-1127B7112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85AC8004-3B2E-45DA-BB68-3C5E7365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4F51-A430-46B0-91EF-CF521F8488E1}" type="datetimeFigureOut">
              <a:rPr lang="sk-SK" smtClean="0"/>
              <a:t>16. 9. 2020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AD90BD9-FC0F-46B1-8B43-CE1EF77C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704CA9D9-4A46-4651-946D-C138D032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4BA9-F5B9-4578-83BA-AF2A293150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347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32A25A-4D3B-4283-BE52-3DABF49F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41A895B-0C54-4E41-B321-C4CE6C02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4F51-A430-46B0-91EF-CF521F8488E1}" type="datetimeFigureOut">
              <a:rPr lang="sk-SK" smtClean="0"/>
              <a:t>16. 9. 2020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4B76C48-99D9-4325-8D24-96A92D71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8E2C0BD-C154-45FE-B5A7-9222C99A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4BA9-F5B9-4578-83BA-AF2A293150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755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E38AD88-D7CC-4783-AF2D-755B746A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4F51-A430-46B0-91EF-CF521F8488E1}" type="datetimeFigureOut">
              <a:rPr lang="sk-SK" smtClean="0"/>
              <a:t>16. 9. 2020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E5464A6-4D1B-4D8F-9B54-2150F433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9C86EBA-E9AA-4D18-A6DD-11138F39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4BA9-F5B9-4578-83BA-AF2A293150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64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7B4B45-667B-4E08-97E4-08A47631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DF700-56A8-4636-836E-B7343549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76FA958F-476A-4293-8A14-92AE032DE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58B9510-33E8-4A05-910B-EE79EED5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4F51-A430-46B0-91EF-CF521F8488E1}" type="datetimeFigureOut">
              <a:rPr lang="sk-SK" smtClean="0"/>
              <a:t>16. 9. 2020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086A20C-496A-4230-BBF9-3C67A251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7D02874-FCE5-45BA-AD49-309E27C6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4BA9-F5B9-4578-83BA-AF2A293150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294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8A93D2-0F50-4524-ADCA-99CF780E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5FEBE3F-1F84-45D1-8692-E06CBAA38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9A6BC9B7-1457-4E73-B9E2-C050109F2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59237CF-24CE-422C-9A79-E804C0AB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4F51-A430-46B0-91EF-CF521F8488E1}" type="datetimeFigureOut">
              <a:rPr lang="sk-SK" smtClean="0"/>
              <a:t>16. 9. 2020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A8CE84A-3E1E-4A3A-B0BA-2D88EF77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1ABBF3C-3A93-4A9D-AB00-5AA93908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4BA9-F5B9-4578-83BA-AF2A293150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06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07E71D74-E720-462C-B422-875D3F1A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667007DE-8AF2-486F-8591-9A254B063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508C999-DA81-41FE-80C8-D24389EB5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34F51-A430-46B0-91EF-CF521F8488E1}" type="datetimeFigureOut">
              <a:rPr lang="sk-SK" smtClean="0"/>
              <a:t>16. 9. 2020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F3C403D-1776-44A1-898B-27BB2D94E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7C76431-939F-499D-9B1C-9F6C3A130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4BA9-F5B9-4578-83BA-AF2A293150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533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41173D-216C-40A8-B04A-1358E8A5F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MS EXCEL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4F4C85F-BBA3-4125-A5BE-7AD194AA7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438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C235BC-7B21-4E95-9D2C-0A97589B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/>
          <a:lstStyle/>
          <a:p>
            <a:pPr algn="just"/>
            <a:r>
              <a:rPr lang="sk-SK" dirty="0"/>
              <a:t> Microsoft Excel  - súčasť  kancelárskeho balíka Microsoft Office. </a:t>
            </a:r>
          </a:p>
          <a:p>
            <a:pPr algn="just"/>
            <a:r>
              <a:rPr lang="sk-SK" dirty="0"/>
              <a:t>tabuľkový kalkulátor</a:t>
            </a:r>
          </a:p>
          <a:p>
            <a:pPr algn="just"/>
            <a:r>
              <a:rPr lang="sk-SK" dirty="0"/>
              <a:t> program, ktorého pracovné prostredie nazývame </a:t>
            </a:r>
            <a:r>
              <a:rPr lang="sk-SK" b="1" dirty="0"/>
              <a:t>pracovný zošit </a:t>
            </a:r>
            <a:r>
              <a:rPr lang="sk-SK" dirty="0"/>
              <a:t>a ten sa skladá z </a:t>
            </a:r>
            <a:r>
              <a:rPr lang="sk-SK" b="1" dirty="0"/>
              <a:t>jednotlivých hárkov</a:t>
            </a:r>
            <a:r>
              <a:rPr lang="sk-SK" dirty="0"/>
              <a:t>, ktorých základ tvoria </a:t>
            </a:r>
            <a:r>
              <a:rPr lang="sk-SK" b="1" dirty="0"/>
              <a:t>riadky, stĺpce </a:t>
            </a:r>
          </a:p>
          <a:p>
            <a:pPr algn="just"/>
            <a:r>
              <a:rPr lang="sk-SK" b="1" dirty="0"/>
              <a:t>stavebným prvkom je bunka</a:t>
            </a:r>
            <a:endParaRPr lang="sk-SK" dirty="0"/>
          </a:p>
          <a:p>
            <a:pPr algn="just"/>
            <a:r>
              <a:rPr lang="sk-SK" dirty="0"/>
              <a:t>pomocou tohto programu </a:t>
            </a:r>
            <a:r>
              <a:rPr lang="sk-SK" b="1" dirty="0"/>
              <a:t>je možné vykonávať rôzne výpočty vďaka množstvu funkcií</a:t>
            </a:r>
            <a:r>
              <a:rPr lang="sk-SK" dirty="0"/>
              <a:t>, tvorba grafov, filtrácia údajov</a:t>
            </a:r>
          </a:p>
        </p:txBody>
      </p:sp>
    </p:spTree>
    <p:extLst>
      <p:ext uri="{BB962C8B-B14F-4D97-AF65-F5344CB8AC3E}">
        <p14:creationId xmlns:p14="http://schemas.microsoft.com/office/powerpoint/2010/main" val="195209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20870B18-9EC5-4089-A441-B4C27ED2B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7652" t="12660" r="8257" b="5050"/>
          <a:stretch/>
        </p:blipFill>
        <p:spPr>
          <a:xfrm>
            <a:off x="0" y="129309"/>
            <a:ext cx="12192000" cy="66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3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BlokTextu 1">
            <a:extLst>
              <a:ext uri="{FF2B5EF4-FFF2-40B4-BE49-F238E27FC236}">
                <a16:creationId xmlns:a16="http://schemas.microsoft.com/office/drawing/2014/main" id="{5D6C8DAE-35C3-4966-8D9C-569322DD2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620713"/>
            <a:ext cx="11166763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sk-SK" altLang="sk-SK" sz="5400" b="1" dirty="0"/>
              <a:t>V bunke môže byť uložený:</a:t>
            </a:r>
          </a:p>
          <a:p>
            <a:r>
              <a:rPr lang="sk-SK" altLang="sk-SK" sz="4400" dirty="0"/>
              <a:t>-text</a:t>
            </a:r>
          </a:p>
          <a:p>
            <a:r>
              <a:rPr lang="sk-SK" altLang="sk-SK" sz="4400" dirty="0"/>
              <a:t>-číslo</a:t>
            </a:r>
          </a:p>
          <a:p>
            <a:r>
              <a:rPr lang="sk-SK" altLang="sk-SK" sz="4400" dirty="0"/>
              <a:t>-dátum</a:t>
            </a:r>
          </a:p>
          <a:p>
            <a:r>
              <a:rPr lang="sk-SK" altLang="sk-SK" sz="4400" dirty="0"/>
              <a:t>-logická hodnota (TRUE –pravda, FALSE – nepravda) </a:t>
            </a:r>
          </a:p>
          <a:p>
            <a:r>
              <a:rPr lang="sk-SK" altLang="sk-SK" sz="4400" dirty="0"/>
              <a:t>-vzorec</a:t>
            </a:r>
          </a:p>
          <a:p>
            <a:endParaRPr lang="sk-SK" alt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BlokTextu 1">
            <a:extLst>
              <a:ext uri="{FF2B5EF4-FFF2-40B4-BE49-F238E27FC236}">
                <a16:creationId xmlns:a16="http://schemas.microsoft.com/office/drawing/2014/main" id="{ADD8BD22-DB27-4996-ADED-2968B2589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98425"/>
            <a:ext cx="5184775" cy="10160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sk-SK" altLang="sk-SK" sz="6000" b="1" dirty="0">
                <a:solidFill>
                  <a:srgbClr val="FFFF00"/>
                </a:solidFill>
              </a:rPr>
              <a:t>Kurzory v Exceli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51C9ABA0-AD67-42A8-9D36-44BB441D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4" y="1160461"/>
            <a:ext cx="9617795" cy="540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lus 2">
            <a:extLst>
              <a:ext uri="{FF2B5EF4-FFF2-40B4-BE49-F238E27FC236}">
                <a16:creationId xmlns:a16="http://schemas.microsoft.com/office/drawing/2014/main" id="{227C24D2-7679-40B6-8B82-F46D87411151}"/>
              </a:ext>
            </a:extLst>
          </p:cNvPr>
          <p:cNvSpPr/>
          <p:nvPr/>
        </p:nvSpPr>
        <p:spPr>
          <a:xfrm>
            <a:off x="3143251" y="4213226"/>
            <a:ext cx="720725" cy="677863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06C383D8-0CED-46BE-B5FC-50430408E65A}"/>
              </a:ext>
            </a:extLst>
          </p:cNvPr>
          <p:cNvCxnSpPr/>
          <p:nvPr/>
        </p:nvCxnSpPr>
        <p:spPr>
          <a:xfrm>
            <a:off x="4403725" y="4383088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>
            <a:extLst>
              <a:ext uri="{FF2B5EF4-FFF2-40B4-BE49-F238E27FC236}">
                <a16:creationId xmlns:a16="http://schemas.microsoft.com/office/drawing/2014/main" id="{230351E4-5337-4107-893F-D65979433382}"/>
              </a:ext>
            </a:extLst>
          </p:cNvPr>
          <p:cNvCxnSpPr/>
          <p:nvPr/>
        </p:nvCxnSpPr>
        <p:spPr>
          <a:xfrm flipV="1">
            <a:off x="4727575" y="4090989"/>
            <a:ext cx="0" cy="5302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>
            <a:extLst>
              <a:ext uri="{FF2B5EF4-FFF2-40B4-BE49-F238E27FC236}">
                <a16:creationId xmlns:a16="http://schemas.microsoft.com/office/drawing/2014/main" id="{C6A6B8C8-41DD-4990-BD24-900D62184D44}"/>
              </a:ext>
            </a:extLst>
          </p:cNvPr>
          <p:cNvCxnSpPr/>
          <p:nvPr/>
        </p:nvCxnSpPr>
        <p:spPr>
          <a:xfrm>
            <a:off x="5715000" y="4403725"/>
            <a:ext cx="490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18337445-2499-44F6-A6AB-AFA13E8331A6}"/>
              </a:ext>
            </a:extLst>
          </p:cNvPr>
          <p:cNvCxnSpPr/>
          <p:nvPr/>
        </p:nvCxnSpPr>
        <p:spPr>
          <a:xfrm>
            <a:off x="5960269" y="4160839"/>
            <a:ext cx="0" cy="460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ublina v tvare zaobleného obdĺžnika 30">
            <a:extLst>
              <a:ext uri="{FF2B5EF4-FFF2-40B4-BE49-F238E27FC236}">
                <a16:creationId xmlns:a16="http://schemas.microsoft.com/office/drawing/2014/main" id="{E3D9ADFD-0DB9-42F6-9D73-DEDAACB2FCF9}"/>
              </a:ext>
            </a:extLst>
          </p:cNvPr>
          <p:cNvSpPr/>
          <p:nvPr/>
        </p:nvSpPr>
        <p:spPr>
          <a:xfrm>
            <a:off x="2927351" y="5084763"/>
            <a:ext cx="1800225" cy="792162"/>
          </a:xfrm>
          <a:prstGeom prst="wedgeRoundRectCallout">
            <a:avLst>
              <a:gd name="adj1" fmla="val -15446"/>
              <a:gd name="adj2" fmla="val -70433"/>
              <a:gd name="adj3" fmla="val 16667"/>
            </a:avLst>
          </a:prstGeom>
          <a:solidFill>
            <a:srgbClr val="B7FB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2" name="Bublina v tvare zaobleného obdĺžnika 31">
            <a:extLst>
              <a:ext uri="{FF2B5EF4-FFF2-40B4-BE49-F238E27FC236}">
                <a16:creationId xmlns:a16="http://schemas.microsoft.com/office/drawing/2014/main" id="{2687E3C6-93E6-43C3-A0FE-BBF61B1452B4}"/>
              </a:ext>
            </a:extLst>
          </p:cNvPr>
          <p:cNvSpPr/>
          <p:nvPr/>
        </p:nvSpPr>
        <p:spPr>
          <a:xfrm>
            <a:off x="5159375" y="5084763"/>
            <a:ext cx="1873250" cy="792162"/>
          </a:xfrm>
          <a:prstGeom prst="wedgeRoundRectCallout">
            <a:avLst>
              <a:gd name="adj1" fmla="val -62895"/>
              <a:gd name="adj2" fmla="val -11965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3" name="Bublina v tvare zaobleného obdĺžnika 32">
            <a:extLst>
              <a:ext uri="{FF2B5EF4-FFF2-40B4-BE49-F238E27FC236}">
                <a16:creationId xmlns:a16="http://schemas.microsoft.com/office/drawing/2014/main" id="{E3CA7AA5-0B87-4284-84AB-68B48AECCD83}"/>
              </a:ext>
            </a:extLst>
          </p:cNvPr>
          <p:cNvSpPr/>
          <p:nvPr/>
        </p:nvSpPr>
        <p:spPr>
          <a:xfrm>
            <a:off x="7464426" y="5084763"/>
            <a:ext cx="2016125" cy="792162"/>
          </a:xfrm>
          <a:prstGeom prst="wedgeRoundRectCallout">
            <a:avLst>
              <a:gd name="adj1" fmla="val -114913"/>
              <a:gd name="adj2" fmla="val -12290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0252" name="BlokTextu 33">
            <a:extLst>
              <a:ext uri="{FF2B5EF4-FFF2-40B4-BE49-F238E27FC236}">
                <a16:creationId xmlns:a16="http://schemas.microsoft.com/office/drawing/2014/main" id="{41342742-3F6E-4FDE-B946-9C6153CFF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5281613"/>
            <a:ext cx="172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sk-SK" altLang="sk-SK" sz="2400" b="1"/>
              <a:t>štandardný</a:t>
            </a:r>
            <a:r>
              <a:rPr lang="sk-SK" altLang="sk-SK"/>
              <a:t> </a:t>
            </a:r>
          </a:p>
        </p:txBody>
      </p:sp>
      <p:sp>
        <p:nvSpPr>
          <p:cNvPr id="10253" name="BlokTextu 34">
            <a:extLst>
              <a:ext uri="{FF2B5EF4-FFF2-40B4-BE49-F238E27FC236}">
                <a16:creationId xmlns:a16="http://schemas.microsoft.com/office/drawing/2014/main" id="{BE8E89A1-A5E1-462D-8A8D-B9358B234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6" y="5235576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sk-SK" altLang="sk-SK" sz="2400" b="1"/>
              <a:t>na hranici</a:t>
            </a:r>
          </a:p>
        </p:txBody>
      </p:sp>
      <p:sp>
        <p:nvSpPr>
          <p:cNvPr id="10254" name="BlokTextu 35">
            <a:extLst>
              <a:ext uri="{FF2B5EF4-FFF2-40B4-BE49-F238E27FC236}">
                <a16:creationId xmlns:a16="http://schemas.microsoft.com/office/drawing/2014/main" id="{9EAA2DA3-2B75-41BC-8BFC-EA16AB44A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5229226"/>
            <a:ext cx="172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sk-SK" altLang="sk-SK" sz="2400" b="1"/>
              <a:t>kopírovanie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91</Words>
  <Application>Microsoft Office PowerPoint</Application>
  <PresentationFormat>Širokouhlá</PresentationFormat>
  <Paragraphs>16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Motív balíka Office</vt:lpstr>
      <vt:lpstr>MS EXCEL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EXCEL</dc:title>
  <dc:creator>Slovenkaiová</dc:creator>
  <cp:lastModifiedBy>Slovenkaiová</cp:lastModifiedBy>
  <cp:revision>2</cp:revision>
  <dcterms:created xsi:type="dcterms:W3CDTF">2020-09-16T20:06:51Z</dcterms:created>
  <dcterms:modified xsi:type="dcterms:W3CDTF">2020-09-16T20:19:49Z</dcterms:modified>
</cp:coreProperties>
</file>