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82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988C-18FC-4671-B21B-36069E9D2C6C}" type="datetimeFigureOut">
              <a:rPr lang="sk-SK" smtClean="0"/>
              <a:t>15. 5. 2019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C938-154E-4203-B2C1-AEA911632A6B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3501008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Podobnosť</a:t>
            </a:r>
            <a:r>
              <a:rPr lang="en-US" b="1" dirty="0" smtClean="0"/>
              <a:t> </a:t>
            </a:r>
            <a:r>
              <a:rPr lang="en-US" b="1" dirty="0" err="1" smtClean="0"/>
              <a:t>trojuholníkov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sk-SK" dirty="0"/>
          </a:p>
        </p:txBody>
      </p:sp>
      <p:pic>
        <p:nvPicPr>
          <p:cNvPr id="14338" name="Picture 2" descr="https://upload.wikimedia.org/wikipedia/commons/thumb/5/5d/Similar-geometric-shapes.svg/450px-Similar-geometric-shapes.sv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9512" y="0"/>
            <a:ext cx="8712968" cy="3789039"/>
          </a:xfrm>
          <a:prstGeom prst="rect">
            <a:avLst/>
          </a:prstGeom>
          <a:noFill/>
        </p:spPr>
      </p:pic>
      <p:pic>
        <p:nvPicPr>
          <p:cNvPr id="14340" name="Picture 4" descr="https://leporelo.info/pics/pic/podobnost-_schema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444208" y="4365104"/>
            <a:ext cx="2111152" cy="2074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TeorDat_Z932.gi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lum contrast="20000"/>
          </a:blip>
          <a:srcRect r="-992" b="49246"/>
          <a:stretch>
            <a:fillRect/>
          </a:stretch>
        </p:blipFill>
        <p:spPr>
          <a:xfrm>
            <a:off x="107504" y="116633"/>
            <a:ext cx="9036496" cy="64087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TeorDat_Z932.gif"/>
          <p:cNvPicPr>
            <a:picLocks noGrp="1" noChangeAspect="1"/>
          </p:cNvPicPr>
          <p:nvPr>
            <p:ph idx="1"/>
          </p:nvPr>
        </p:nvPicPr>
        <p:blipFill>
          <a:blip r:embed="rId2" cstate="email">
            <a:lum contrast="30000"/>
          </a:blip>
          <a:srcRect t="49546"/>
          <a:stretch>
            <a:fillRect/>
          </a:stretch>
        </p:blipFill>
        <p:spPr>
          <a:xfrm>
            <a:off x="179512" y="116632"/>
            <a:ext cx="8784975" cy="64087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88641"/>
            <a:ext cx="8435280" cy="2304256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sk-SK" b="1" dirty="0" smtClean="0"/>
              <a:t>Príklad 1:</a:t>
            </a:r>
            <a:r>
              <a:rPr lang="sk-SK" dirty="0" smtClean="0"/>
              <a:t> Desaťmetrový </a:t>
            </a:r>
            <a:r>
              <a:rPr lang="sk-SK" dirty="0"/>
              <a:t>stožiar vrhá na slnku na vodorovnú rovinu tieň dlhý 180 cm. Aký je vysoký stožiar, ktorého tieň je v tom istom čase dlhý 7,2 m? </a:t>
            </a:r>
            <a:endParaRPr lang="sk-SK" dirty="0" smtClean="0"/>
          </a:p>
          <a:p>
            <a:pPr algn="just">
              <a:buNone/>
            </a:pPr>
            <a:r>
              <a:rPr lang="sk-SK" b="1" dirty="0" smtClean="0"/>
              <a:t>Riešenie:</a:t>
            </a:r>
            <a:endParaRPr lang="en-US" b="1" dirty="0"/>
          </a:p>
          <a:p>
            <a:endParaRPr lang="sk-SK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9552" y="2492896"/>
            <a:ext cx="3024336" cy="382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4008" y="5990511"/>
            <a:ext cx="2952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Stožiar má výšku 40 m</a:t>
            </a:r>
            <a:r>
              <a:rPr kumimoji="0" lang="sk-SK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sk-SK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blmat.eu/data/Z9/32/P00177.gif"/>
          <p:cNvPicPr>
            <a:picLocks noChangeAspect="1" noChangeArrowheads="1"/>
          </p:cNvPicPr>
          <p:nvPr/>
        </p:nvPicPr>
        <p:blipFill>
          <a:blip r:embed="rId2" cstate="email">
            <a:lum contrast="30000"/>
          </a:blip>
          <a:srcRect/>
          <a:stretch>
            <a:fillRect/>
          </a:stretch>
        </p:blipFill>
        <p:spPr bwMode="auto">
          <a:xfrm>
            <a:off x="107504" y="836712"/>
            <a:ext cx="8808197" cy="1440160"/>
          </a:xfrm>
          <a:prstGeom prst="rect">
            <a:avLst/>
          </a:prstGeom>
          <a:noFill/>
        </p:spPr>
      </p:pic>
      <p:sp>
        <p:nvSpPr>
          <p:cNvPr id="5" name="TextovéPole 4"/>
          <p:cNvSpPr txBox="1"/>
          <p:nvPr/>
        </p:nvSpPr>
        <p:spPr>
          <a:xfrm>
            <a:off x="395536" y="332656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Príklad 2:</a:t>
            </a:r>
            <a:endParaRPr lang="sk-SK" sz="2800" b="1" dirty="0"/>
          </a:p>
        </p:txBody>
      </p:sp>
      <p:sp>
        <p:nvSpPr>
          <p:cNvPr id="6" name="TextovéPole 5"/>
          <p:cNvSpPr txBox="1"/>
          <p:nvPr/>
        </p:nvSpPr>
        <p:spPr>
          <a:xfrm>
            <a:off x="395536" y="2420888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Príklad 3:</a:t>
            </a:r>
            <a:endParaRPr lang="sk-SK" sz="2800" b="1" dirty="0"/>
          </a:p>
        </p:txBody>
      </p:sp>
      <p:pic>
        <p:nvPicPr>
          <p:cNvPr id="1028" name="Picture 4" descr="http://www.goblmat.eu/data/Z9/32/P01000.gif"/>
          <p:cNvPicPr>
            <a:picLocks noChangeAspect="1" noChangeArrowheads="1"/>
          </p:cNvPicPr>
          <p:nvPr/>
        </p:nvPicPr>
        <p:blipFill>
          <a:blip r:embed="rId3" cstate="email">
            <a:lum contrast="20000"/>
          </a:blip>
          <a:srcRect/>
          <a:stretch>
            <a:fillRect/>
          </a:stretch>
        </p:blipFill>
        <p:spPr bwMode="auto">
          <a:xfrm>
            <a:off x="179512" y="2852936"/>
            <a:ext cx="8640960" cy="792088"/>
          </a:xfrm>
          <a:prstGeom prst="rect">
            <a:avLst/>
          </a:prstGeom>
          <a:noFill/>
        </p:spPr>
      </p:pic>
      <p:sp>
        <p:nvSpPr>
          <p:cNvPr id="8" name="TextovéPole 7"/>
          <p:cNvSpPr txBox="1"/>
          <p:nvPr/>
        </p:nvSpPr>
        <p:spPr>
          <a:xfrm>
            <a:off x="323528" y="378904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Príklad 4:</a:t>
            </a:r>
            <a:endParaRPr lang="sk-SK" sz="2800" b="1" dirty="0"/>
          </a:p>
        </p:txBody>
      </p:sp>
      <p:pic>
        <p:nvPicPr>
          <p:cNvPr id="1030" name="Picture 6" descr="http://www.goblmat.eu/data/Z9/32/P01001.gif"/>
          <p:cNvPicPr>
            <a:picLocks noChangeAspect="1" noChangeArrowheads="1"/>
          </p:cNvPicPr>
          <p:nvPr/>
        </p:nvPicPr>
        <p:blipFill>
          <a:blip r:embed="rId4" cstate="email">
            <a:lum contrast="20000"/>
          </a:blip>
          <a:srcRect/>
          <a:stretch>
            <a:fillRect/>
          </a:stretch>
        </p:blipFill>
        <p:spPr bwMode="auto">
          <a:xfrm>
            <a:off x="179512" y="4221088"/>
            <a:ext cx="8964488" cy="720081"/>
          </a:xfrm>
          <a:prstGeom prst="rect">
            <a:avLst/>
          </a:prstGeom>
          <a:noFill/>
        </p:spPr>
      </p:pic>
      <p:pic>
        <p:nvPicPr>
          <p:cNvPr id="1032" name="Picture 8" descr="http://www.goblmat.eu/data/Z9/32/P01003.gif"/>
          <p:cNvPicPr>
            <a:picLocks noChangeAspect="1" noChangeArrowheads="1"/>
          </p:cNvPicPr>
          <p:nvPr/>
        </p:nvPicPr>
        <p:blipFill>
          <a:blip r:embed="rId5" cstate="email">
            <a:lum contrast="20000"/>
          </a:blip>
          <a:srcRect/>
          <a:stretch>
            <a:fillRect/>
          </a:stretch>
        </p:blipFill>
        <p:spPr bwMode="auto">
          <a:xfrm>
            <a:off x="107504" y="5589240"/>
            <a:ext cx="8784976" cy="836290"/>
          </a:xfrm>
          <a:prstGeom prst="rect">
            <a:avLst/>
          </a:prstGeom>
          <a:noFill/>
        </p:spPr>
      </p:pic>
      <p:sp>
        <p:nvSpPr>
          <p:cNvPr id="11" name="TextovéPole 10"/>
          <p:cNvSpPr txBox="1"/>
          <p:nvPr/>
        </p:nvSpPr>
        <p:spPr>
          <a:xfrm>
            <a:off x="323528" y="5013176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/>
              <a:t>Príklad 5: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Office PowerPoint</Application>
  <PresentationFormat>Předvádění na obrazovce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Podobnosť trojuholníkov </vt:lpstr>
      <vt:lpstr>Snímek 2</vt:lpstr>
      <vt:lpstr>Snímek 3</vt:lpstr>
      <vt:lpstr>Snímek 4</vt:lpstr>
      <vt:lpstr>Snímek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Podobnosť trojuholníkov</dc:title>
  <dc:creator>Slovenkai</dc:creator>
  <cp:lastModifiedBy>Slovenkai</cp:lastModifiedBy>
  <cp:revision>8</cp:revision>
  <dcterms:created xsi:type="dcterms:W3CDTF">2019-05-15T15:24:05Z</dcterms:created>
  <dcterms:modified xsi:type="dcterms:W3CDTF">2019-05-15T16:39:25Z</dcterms:modified>
</cp:coreProperties>
</file>