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6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C8-6775-41E2-9F16-97604A4A1CC5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0FCD-AA2C-4B23-B573-864FB56F998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C8-6775-41E2-9F16-97604A4A1CC5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0FCD-AA2C-4B23-B573-864FB56F998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C8-6775-41E2-9F16-97604A4A1CC5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0FCD-AA2C-4B23-B573-864FB56F998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C8-6775-41E2-9F16-97604A4A1CC5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0FCD-AA2C-4B23-B573-864FB56F998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C8-6775-41E2-9F16-97604A4A1CC5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0FCD-AA2C-4B23-B573-864FB56F998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C8-6775-41E2-9F16-97604A4A1CC5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0FCD-AA2C-4B23-B573-864FB56F998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C8-6775-41E2-9F16-97604A4A1CC5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0FCD-AA2C-4B23-B573-864FB56F998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C8-6775-41E2-9F16-97604A4A1CC5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0FCD-AA2C-4B23-B573-864FB56F998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C8-6775-41E2-9F16-97604A4A1CC5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0FCD-AA2C-4B23-B573-864FB56F998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C8-6775-41E2-9F16-97604A4A1CC5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0FCD-AA2C-4B23-B573-864FB56F998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C8-6775-41E2-9F16-97604A4A1CC5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0FCD-AA2C-4B23-B573-864FB56F998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B9DC8-6775-41E2-9F16-97604A4A1CC5}" type="datetimeFigureOut">
              <a:rPr lang="sk-SK" smtClean="0"/>
              <a:pPr/>
              <a:t>23. 3. 2013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40FCD-AA2C-4B23-B573-864FB56F998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dĺžnik 21"/>
          <p:cNvSpPr/>
          <p:nvPr/>
        </p:nvSpPr>
        <p:spPr>
          <a:xfrm>
            <a:off x="1691680" y="3933056"/>
            <a:ext cx="5184576" cy="15121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3670176" cy="432047"/>
          </a:xfrm>
        </p:spPr>
        <p:txBody>
          <a:bodyPr>
            <a:normAutofit fontScale="90000"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Smer elektrického prúdu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1043608" y="1556792"/>
            <a:ext cx="3816424" cy="15121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6" name="Rovná spojnica 5"/>
          <p:cNvCxnSpPr/>
          <p:nvPr/>
        </p:nvCxnSpPr>
        <p:spPr>
          <a:xfrm>
            <a:off x="1043608" y="1556792"/>
            <a:ext cx="3816424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nica 7"/>
          <p:cNvCxnSpPr/>
          <p:nvPr/>
        </p:nvCxnSpPr>
        <p:spPr>
          <a:xfrm>
            <a:off x="1043608" y="3068960"/>
            <a:ext cx="38164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 flipH="1">
            <a:off x="6000760" y="1500174"/>
            <a:ext cx="142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elektrón</a:t>
            </a:r>
            <a:endParaRPr lang="sk-SK" sz="2400" b="1" dirty="0">
              <a:solidFill>
                <a:srgbClr val="FF0000"/>
              </a:solidFill>
            </a:endParaRPr>
          </a:p>
        </p:txBody>
      </p:sp>
      <p:sp>
        <p:nvSpPr>
          <p:cNvPr id="11" name="Ovál 10"/>
          <p:cNvSpPr/>
          <p:nvPr/>
        </p:nvSpPr>
        <p:spPr>
          <a:xfrm>
            <a:off x="2000232" y="4929198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ál 12"/>
          <p:cNvSpPr/>
          <p:nvPr/>
        </p:nvSpPr>
        <p:spPr>
          <a:xfrm>
            <a:off x="1619672" y="2060848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4067944" y="2420888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vál 14"/>
          <p:cNvSpPr/>
          <p:nvPr/>
        </p:nvSpPr>
        <p:spPr>
          <a:xfrm>
            <a:off x="3131840" y="1844824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vál 15"/>
          <p:cNvSpPr/>
          <p:nvPr/>
        </p:nvSpPr>
        <p:spPr>
          <a:xfrm>
            <a:off x="3203848" y="2564904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vál 16"/>
          <p:cNvSpPr/>
          <p:nvPr/>
        </p:nvSpPr>
        <p:spPr>
          <a:xfrm>
            <a:off x="1714480" y="4286256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0" name="Rovná spojnica 19"/>
          <p:cNvCxnSpPr/>
          <p:nvPr/>
        </p:nvCxnSpPr>
        <p:spPr>
          <a:xfrm>
            <a:off x="1691680" y="5445224"/>
            <a:ext cx="504056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nica 20"/>
          <p:cNvCxnSpPr/>
          <p:nvPr/>
        </p:nvCxnSpPr>
        <p:spPr>
          <a:xfrm>
            <a:off x="1691680" y="3933056"/>
            <a:ext cx="51125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dĺžnik 23"/>
          <p:cNvSpPr/>
          <p:nvPr/>
        </p:nvSpPr>
        <p:spPr>
          <a:xfrm>
            <a:off x="1043608" y="3861048"/>
            <a:ext cx="288032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Obdĺžnik 24"/>
          <p:cNvSpPr/>
          <p:nvPr/>
        </p:nvSpPr>
        <p:spPr>
          <a:xfrm>
            <a:off x="7164288" y="3861048"/>
            <a:ext cx="288032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BlokTextu 25"/>
          <p:cNvSpPr txBox="1"/>
          <p:nvPr/>
        </p:nvSpPr>
        <p:spPr>
          <a:xfrm>
            <a:off x="611560" y="3501008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b="1" dirty="0" smtClean="0">
                <a:solidFill>
                  <a:srgbClr val="FF0000"/>
                </a:solidFill>
              </a:rPr>
              <a:t>-</a:t>
            </a:r>
            <a:endParaRPr lang="sk-SK" sz="6000" b="1" dirty="0">
              <a:solidFill>
                <a:srgbClr val="FF0000"/>
              </a:solidFill>
            </a:endParaRPr>
          </a:p>
        </p:txBody>
      </p:sp>
      <p:sp>
        <p:nvSpPr>
          <p:cNvPr id="27" name="BlokTextu 26"/>
          <p:cNvSpPr txBox="1"/>
          <p:nvPr/>
        </p:nvSpPr>
        <p:spPr>
          <a:xfrm>
            <a:off x="7380312" y="371703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 smtClean="0">
                <a:solidFill>
                  <a:srgbClr val="FF0000"/>
                </a:solidFill>
              </a:rPr>
              <a:t>+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30" name="BlokTextu 29"/>
          <p:cNvSpPr txBox="1"/>
          <p:nvPr/>
        </p:nvSpPr>
        <p:spPr>
          <a:xfrm>
            <a:off x="899592" y="1052736"/>
            <a:ext cx="582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/>
              <a:t>Elektróny sa vo vodiči pohybujú neusporiadaným pohybom</a:t>
            </a:r>
            <a:endParaRPr lang="sk-SK" b="1" dirty="0"/>
          </a:p>
        </p:txBody>
      </p:sp>
      <p:sp>
        <p:nvSpPr>
          <p:cNvPr id="31" name="Ovál 30"/>
          <p:cNvSpPr/>
          <p:nvPr/>
        </p:nvSpPr>
        <p:spPr>
          <a:xfrm>
            <a:off x="7358082" y="1571612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sz="4800" b="1" dirty="0">
              <a:solidFill>
                <a:srgbClr val="FF0000"/>
              </a:solidFill>
            </a:endParaRPr>
          </a:p>
        </p:txBody>
      </p:sp>
      <p:sp>
        <p:nvSpPr>
          <p:cNvPr id="32" name="BlokTextu 31"/>
          <p:cNvSpPr txBox="1"/>
          <p:nvPr/>
        </p:nvSpPr>
        <p:spPr>
          <a:xfrm>
            <a:off x="1357290" y="3214686"/>
            <a:ext cx="621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Po </a:t>
            </a:r>
            <a:r>
              <a:rPr lang="sk-SK" b="1" dirty="0" err="1" smtClean="0"/>
              <a:t>vloženi</a:t>
            </a:r>
            <a:r>
              <a:rPr lang="sk-SK" b="1" dirty="0" smtClean="0"/>
              <a:t> vodiča do </a:t>
            </a:r>
            <a:r>
              <a:rPr lang="sk-SK" b="1" dirty="0" smtClean="0"/>
              <a:t>elektrického </a:t>
            </a:r>
            <a:r>
              <a:rPr lang="sk-SK" b="1" dirty="0" smtClean="0"/>
              <a:t>poľa </a:t>
            </a:r>
            <a:endParaRPr lang="sk-SK" b="1" dirty="0" smtClean="0"/>
          </a:p>
          <a:p>
            <a:r>
              <a:rPr lang="sk-SK" b="1" dirty="0" smtClean="0"/>
              <a:t>nastáva </a:t>
            </a:r>
            <a:r>
              <a:rPr lang="sk-SK" b="1" dirty="0" smtClean="0"/>
              <a:t>usporiadaný pohyb elektrónov </a:t>
            </a:r>
            <a:r>
              <a:rPr lang="sk-SK" dirty="0" smtClean="0"/>
              <a:t>– </a:t>
            </a:r>
            <a:r>
              <a:rPr lang="sk-SK" b="1" dirty="0" smtClean="0">
                <a:solidFill>
                  <a:srgbClr val="FF0000"/>
                </a:solidFill>
              </a:rPr>
              <a:t>elektrický prúd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3" name="Šípka doprava 32"/>
          <p:cNvSpPr/>
          <p:nvPr/>
        </p:nvSpPr>
        <p:spPr>
          <a:xfrm>
            <a:off x="1835696" y="5589240"/>
            <a:ext cx="5040560" cy="576064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BlokTextu 34"/>
          <p:cNvSpPr txBox="1"/>
          <p:nvPr/>
        </p:nvSpPr>
        <p:spPr>
          <a:xfrm>
            <a:off x="2699792" y="5661248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chemeClr val="bg1"/>
                </a:solidFill>
              </a:rPr>
              <a:t>Smer pohybu elektrónov</a:t>
            </a:r>
            <a:endParaRPr lang="sk-SK" sz="2000" b="1" dirty="0">
              <a:solidFill>
                <a:schemeClr val="bg1"/>
              </a:solidFill>
            </a:endParaRPr>
          </a:p>
        </p:txBody>
      </p:sp>
      <p:sp>
        <p:nvSpPr>
          <p:cNvPr id="37" name="Šípka doľava 36"/>
          <p:cNvSpPr/>
          <p:nvPr/>
        </p:nvSpPr>
        <p:spPr>
          <a:xfrm>
            <a:off x="1763688" y="6021288"/>
            <a:ext cx="5040560" cy="620688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8" name="BlokTextu 37"/>
          <p:cNvSpPr txBox="1"/>
          <p:nvPr/>
        </p:nvSpPr>
        <p:spPr>
          <a:xfrm>
            <a:off x="2267744" y="6093296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FFFF00"/>
                </a:solidFill>
              </a:rPr>
              <a:t>Dohodnutý smer elektrického prúdu</a:t>
            </a:r>
            <a:endParaRPr lang="sk-SK" sz="2000" b="1" dirty="0">
              <a:solidFill>
                <a:srgbClr val="FFFF00"/>
              </a:solidFill>
            </a:endParaRPr>
          </a:p>
        </p:txBody>
      </p:sp>
      <p:sp>
        <p:nvSpPr>
          <p:cNvPr id="47" name="Obdĺžnik 46"/>
          <p:cNvSpPr/>
          <p:nvPr/>
        </p:nvSpPr>
        <p:spPr>
          <a:xfrm>
            <a:off x="7358082" y="1285860"/>
            <a:ext cx="3738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800" b="1" dirty="0" smtClean="0">
                <a:solidFill>
                  <a:srgbClr val="FF0000"/>
                </a:solidFill>
              </a:rPr>
              <a:t>-</a:t>
            </a:r>
            <a:endParaRPr lang="sk-SK" sz="4800" b="1" dirty="0">
              <a:solidFill>
                <a:srgbClr val="FF0000"/>
              </a:solidFill>
            </a:endParaRPr>
          </a:p>
        </p:txBody>
      </p:sp>
      <p:sp>
        <p:nvSpPr>
          <p:cNvPr id="39" name="Ovál 38"/>
          <p:cNvSpPr/>
          <p:nvPr/>
        </p:nvSpPr>
        <p:spPr>
          <a:xfrm>
            <a:off x="1785918" y="5072074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0" name="Ovál 39"/>
          <p:cNvSpPr/>
          <p:nvPr/>
        </p:nvSpPr>
        <p:spPr>
          <a:xfrm>
            <a:off x="1785918" y="4572008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1" name="Ovál 40"/>
          <p:cNvSpPr/>
          <p:nvPr/>
        </p:nvSpPr>
        <p:spPr>
          <a:xfrm>
            <a:off x="1928794" y="4357694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2" name="Ovál 41"/>
          <p:cNvSpPr/>
          <p:nvPr/>
        </p:nvSpPr>
        <p:spPr>
          <a:xfrm>
            <a:off x="1857356" y="4000504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34</Words>
  <Application>Microsoft Office PowerPoint</Application>
  <PresentationFormat>Prezentácia na obrazovke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2" baseType="lpstr">
      <vt:lpstr>Motív Office</vt:lpstr>
      <vt:lpstr>Smer elektrického prúdu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Smer elektrického prúdu</dc:title>
  <dc:creator>student</dc:creator>
  <cp:lastModifiedBy>gymgl</cp:lastModifiedBy>
  <cp:revision>17</cp:revision>
  <dcterms:created xsi:type="dcterms:W3CDTF">2012-01-05T21:51:19Z</dcterms:created>
  <dcterms:modified xsi:type="dcterms:W3CDTF">2013-03-23T13:59:43Z</dcterms:modified>
</cp:coreProperties>
</file>